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 Medium"/>
      <p:regular r:id="rId37"/>
      <p:bold r:id="rId38"/>
      <p:italic r:id="rId39"/>
      <p:boldItalic r:id="rId40"/>
    </p:embeddedFont>
    <p:embeddedFont>
      <p:font typeface="Plus Jakarta Sans ExtraBold"/>
      <p:bold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Playfair Display"/>
      <p:regular r:id="rId47"/>
      <p:bold r:id="rId48"/>
      <p:italic r:id="rId49"/>
      <p:boldItalic r:id="rId50"/>
    </p:embeddedFont>
    <p:embeddedFont>
      <p:font typeface="Plus Jakarta Sans"/>
      <p:regular r:id="rId51"/>
      <p:bold r:id="rId52"/>
      <p:italic r:id="rId53"/>
      <p:boldItalic r:id="rId54"/>
    </p:embeddedFont>
    <p:embeddedFont>
      <p:font typeface="Plus Jakarta Sans SemiBold"/>
      <p:regular r:id="rId55"/>
      <p:bold r:id="rId56"/>
      <p:italic r:id="rId57"/>
      <p:boldItalic r:id="rId58"/>
    </p:embeddedFont>
    <p:embeddedFont>
      <p:font typeface="Plus Jakarta Sans Medium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PlusJakartaSansExtraBold-boldItalic.fntdata"/><Relationship Id="rId41" Type="http://schemas.openxmlformats.org/officeDocument/2006/relationships/font" Target="fonts/PlusJakartaSansExtraBold-bold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layfairDisplay-bold.fntdata"/><Relationship Id="rId47" Type="http://schemas.openxmlformats.org/officeDocument/2006/relationships/font" Target="fonts/PlayfairDisplay-regular.fntdata"/><Relationship Id="rId49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Medium-regular.fntdata"/><Relationship Id="rId36" Type="http://schemas.openxmlformats.org/officeDocument/2006/relationships/slide" Target="slides/slide31.xml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62" Type="http://schemas.openxmlformats.org/officeDocument/2006/relationships/font" Target="fonts/PlusJakartaSansMedium-boldItalic.fntdata"/><Relationship Id="rId61" Type="http://schemas.openxmlformats.org/officeDocument/2006/relationships/font" Target="fonts/PlusJakartaSans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lusJakartaSans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usJakartaSans-regular.fntdata"/><Relationship Id="rId50" Type="http://schemas.openxmlformats.org/officeDocument/2006/relationships/font" Target="fonts/PlayfairDisplay-boldItalic.fntdata"/><Relationship Id="rId53" Type="http://schemas.openxmlformats.org/officeDocument/2006/relationships/font" Target="fonts/PlusJakartaSans-italic.fntdata"/><Relationship Id="rId52" Type="http://schemas.openxmlformats.org/officeDocument/2006/relationships/font" Target="fonts/PlusJakartaSans-bold.fntdata"/><Relationship Id="rId11" Type="http://schemas.openxmlformats.org/officeDocument/2006/relationships/slide" Target="slides/slide6.xml"/><Relationship Id="rId55" Type="http://schemas.openxmlformats.org/officeDocument/2006/relationships/font" Target="fonts/PlusJakartaSansSemiBold-regular.fntdata"/><Relationship Id="rId10" Type="http://schemas.openxmlformats.org/officeDocument/2006/relationships/slide" Target="slides/slide5.xml"/><Relationship Id="rId54" Type="http://schemas.openxmlformats.org/officeDocument/2006/relationships/font" Target="fonts/PlusJakartaSans-boldItalic.fntdata"/><Relationship Id="rId13" Type="http://schemas.openxmlformats.org/officeDocument/2006/relationships/slide" Target="slides/slide8.xml"/><Relationship Id="rId57" Type="http://schemas.openxmlformats.org/officeDocument/2006/relationships/font" Target="fonts/PlusJakartaSansSemiBold-italic.fntdata"/><Relationship Id="rId12" Type="http://schemas.openxmlformats.org/officeDocument/2006/relationships/slide" Target="slides/slide7.xml"/><Relationship Id="rId56" Type="http://schemas.openxmlformats.org/officeDocument/2006/relationships/font" Target="fonts/PlusJakartaSansSemiBold-bold.fntdata"/><Relationship Id="rId15" Type="http://schemas.openxmlformats.org/officeDocument/2006/relationships/slide" Target="slides/slide10.xml"/><Relationship Id="rId59" Type="http://schemas.openxmlformats.org/officeDocument/2006/relationships/font" Target="fonts/PlusJakartaSansMedium-regular.fntdata"/><Relationship Id="rId14" Type="http://schemas.openxmlformats.org/officeDocument/2006/relationships/slide" Target="slides/slide9.xml"/><Relationship Id="rId58" Type="http://schemas.openxmlformats.org/officeDocument/2006/relationships/font" Target="fonts/PlusJakartaSans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42e9c3290_0_3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42e9c3290_0_3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42e9c3290_0_12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42e9c3290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42e9c3290_0_10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42e9c3290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42e9c3290_0_10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42e9c3290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42e9c3290_0_1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42e9c3290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442e9c3290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442e9c3290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42e9c3290_0_10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42e9c3290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442e9c3290_0_12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442e9c3290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442e9c3290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442e9c3290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42e9c3290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42e9c3290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42e9c3290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42e9c32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42e9c3290_0_25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442e9c3290_0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442e9c3290_0_14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442e9c3290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442e9c3290_0_14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442e9c3290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42e9c3290_0_16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442e9c3290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442e9c3290_0_16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442e9c3290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42e9c3290_0_1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42e9c3290_0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442e9c3290_0_20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442e9c3290_0_2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42e9c3290_0_30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442e9c3290_0_3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442e9c3290_0_32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442e9c3290_0_3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42e9c3290_0_3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442e9c3290_0_3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WSO2 started in 2005 as an opensource company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last 16 year we gained an abundance of experience solving integration and identity problems for enterprises across the world and some of them are leading names in the market.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Today we are over 65M in revenue with 700+ customers and counting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have over 900 employees across the world spread across 6 continents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42e9c3290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42e9c329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442e9c3290_0_32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442e9c3290_0_3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384c45d48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384c45d48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42e9c3290_0_3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42e9c329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7efdad5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47efdad50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42e9c3290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42e9c3290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42e9c3290_0_9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42e9c3290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42e9c3290_0_23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42e9c3290_0_2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42e9c3290_0_26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42e9c3290_0_2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linkedin.com/company/wso2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www.youtube.com/user/WSO2TechFlicks?sub_confirmation=1" TargetMode="External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hyperlink" Target="https://www.facebook.com/WSO2Inc" TargetMode="External"/><Relationship Id="rId7" Type="http://schemas.openxmlformats.org/officeDocument/2006/relationships/image" Target="../media/image5.png"/><Relationship Id="rId8" Type="http://schemas.openxmlformats.org/officeDocument/2006/relationships/hyperlink" Target="https://twitter.com/wso2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72825" y="2003900"/>
            <a:ext cx="7321800" cy="1159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7950" y="794325"/>
            <a:ext cx="784800" cy="308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726475" y="3693550"/>
            <a:ext cx="4197000" cy="22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60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141900" y="3403350"/>
            <a:ext cx="546300" cy="54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1335133" y="3578701"/>
            <a:ext cx="226200" cy="1956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1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1"/>
          <p:cNvCxnSpPr/>
          <p:nvPr/>
        </p:nvCxnSpPr>
        <p:spPr>
          <a:xfrm>
            <a:off x="8663800" y="4962200"/>
            <a:ext cx="513300" cy="0"/>
          </a:xfrm>
          <a:prstGeom prst="straightConnector1">
            <a:avLst/>
          </a:prstGeom>
          <a:noFill/>
          <a:ln cap="flat" cmpd="sng" w="762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1"/>
          <p:cNvSpPr/>
          <p:nvPr/>
        </p:nvSpPr>
        <p:spPr>
          <a:xfrm>
            <a:off x="8812922" y="4862625"/>
            <a:ext cx="199200" cy="199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9pPr>
          </a:lstStyle>
          <a:p/>
        </p:txBody>
      </p:sp>
      <p:sp>
        <p:nvSpPr>
          <p:cNvPr id="81" name="Google Shape;81;p11"/>
          <p:cNvSpPr/>
          <p:nvPr/>
        </p:nvSpPr>
        <p:spPr>
          <a:xfrm>
            <a:off x="71153" y="4859000"/>
            <a:ext cx="207406" cy="206407"/>
          </a:xfrm>
          <a:custGeom>
            <a:rect b="b" l="l" r="r" t="t"/>
            <a:pathLst>
              <a:path extrusionOk="0" h="209550" w="210564">
                <a:moveTo>
                  <a:pt x="105536" y="19281"/>
                </a:moveTo>
                <a:lnTo>
                  <a:pt x="111117" y="19788"/>
                </a:lnTo>
                <a:lnTo>
                  <a:pt x="116698" y="20295"/>
                </a:lnTo>
                <a:lnTo>
                  <a:pt x="121772" y="21310"/>
                </a:lnTo>
                <a:lnTo>
                  <a:pt x="127353" y="22325"/>
                </a:lnTo>
                <a:lnTo>
                  <a:pt x="132427" y="23847"/>
                </a:lnTo>
                <a:lnTo>
                  <a:pt x="137501" y="25877"/>
                </a:lnTo>
                <a:lnTo>
                  <a:pt x="142575" y="28414"/>
                </a:lnTo>
                <a:lnTo>
                  <a:pt x="147648" y="30950"/>
                </a:lnTo>
                <a:lnTo>
                  <a:pt x="152722" y="33995"/>
                </a:lnTo>
                <a:lnTo>
                  <a:pt x="157289" y="37039"/>
                </a:lnTo>
                <a:lnTo>
                  <a:pt x="161348" y="40591"/>
                </a:lnTo>
                <a:lnTo>
                  <a:pt x="165407" y="44650"/>
                </a:lnTo>
                <a:lnTo>
                  <a:pt x="169466" y="48202"/>
                </a:lnTo>
                <a:lnTo>
                  <a:pt x="173018" y="52768"/>
                </a:lnTo>
                <a:lnTo>
                  <a:pt x="176062" y="57335"/>
                </a:lnTo>
                <a:lnTo>
                  <a:pt x="179106" y="61901"/>
                </a:lnTo>
                <a:lnTo>
                  <a:pt x="183165" y="70019"/>
                </a:lnTo>
                <a:lnTo>
                  <a:pt x="186210" y="79152"/>
                </a:lnTo>
                <a:lnTo>
                  <a:pt x="188747" y="88285"/>
                </a:lnTo>
                <a:lnTo>
                  <a:pt x="189761" y="97925"/>
                </a:lnTo>
                <a:lnTo>
                  <a:pt x="158811" y="98433"/>
                </a:lnTo>
                <a:lnTo>
                  <a:pt x="143589" y="125831"/>
                </a:lnTo>
                <a:lnTo>
                  <a:pt x="105536" y="32980"/>
                </a:lnTo>
                <a:lnTo>
                  <a:pt x="71541" y="109088"/>
                </a:lnTo>
                <a:lnTo>
                  <a:pt x="21310" y="109088"/>
                </a:lnTo>
                <a:lnTo>
                  <a:pt x="20803" y="105536"/>
                </a:lnTo>
                <a:lnTo>
                  <a:pt x="21310" y="99955"/>
                </a:lnTo>
                <a:lnTo>
                  <a:pt x="21817" y="93866"/>
                </a:lnTo>
                <a:lnTo>
                  <a:pt x="22325" y="88285"/>
                </a:lnTo>
                <a:lnTo>
                  <a:pt x="23847" y="82704"/>
                </a:lnTo>
                <a:lnTo>
                  <a:pt x="25369" y="77630"/>
                </a:lnTo>
                <a:lnTo>
                  <a:pt x="27399" y="72049"/>
                </a:lnTo>
                <a:lnTo>
                  <a:pt x="29428" y="66975"/>
                </a:lnTo>
                <a:lnTo>
                  <a:pt x="31965" y="62408"/>
                </a:lnTo>
                <a:lnTo>
                  <a:pt x="35009" y="57335"/>
                </a:lnTo>
                <a:lnTo>
                  <a:pt x="38054" y="52768"/>
                </a:lnTo>
                <a:lnTo>
                  <a:pt x="41605" y="48709"/>
                </a:lnTo>
                <a:lnTo>
                  <a:pt x="45664" y="44650"/>
                </a:lnTo>
                <a:lnTo>
                  <a:pt x="49216" y="40591"/>
                </a:lnTo>
                <a:lnTo>
                  <a:pt x="53783" y="37546"/>
                </a:lnTo>
                <a:lnTo>
                  <a:pt x="58349" y="33995"/>
                </a:lnTo>
                <a:lnTo>
                  <a:pt x="62916" y="30950"/>
                </a:lnTo>
                <a:lnTo>
                  <a:pt x="67989" y="28414"/>
                </a:lnTo>
                <a:lnTo>
                  <a:pt x="73063" y="25877"/>
                </a:lnTo>
                <a:lnTo>
                  <a:pt x="78137" y="23847"/>
                </a:lnTo>
                <a:lnTo>
                  <a:pt x="83718" y="22325"/>
                </a:lnTo>
                <a:lnTo>
                  <a:pt x="88792" y="21310"/>
                </a:lnTo>
                <a:lnTo>
                  <a:pt x="93866" y="20295"/>
                </a:lnTo>
                <a:lnTo>
                  <a:pt x="99447" y="19788"/>
                </a:lnTo>
                <a:lnTo>
                  <a:pt x="105028" y="19281"/>
                </a:lnTo>
                <a:close/>
                <a:moveTo>
                  <a:pt x="105028" y="63931"/>
                </a:moveTo>
                <a:lnTo>
                  <a:pt x="142067" y="154245"/>
                </a:lnTo>
                <a:lnTo>
                  <a:pt x="166422" y="110610"/>
                </a:lnTo>
                <a:lnTo>
                  <a:pt x="189761" y="110610"/>
                </a:lnTo>
                <a:lnTo>
                  <a:pt x="188747" y="120758"/>
                </a:lnTo>
                <a:lnTo>
                  <a:pt x="186717" y="130398"/>
                </a:lnTo>
                <a:lnTo>
                  <a:pt x="183165" y="139531"/>
                </a:lnTo>
                <a:lnTo>
                  <a:pt x="179106" y="148156"/>
                </a:lnTo>
                <a:lnTo>
                  <a:pt x="176062" y="153230"/>
                </a:lnTo>
                <a:lnTo>
                  <a:pt x="173018" y="157289"/>
                </a:lnTo>
                <a:lnTo>
                  <a:pt x="169466" y="161856"/>
                </a:lnTo>
                <a:lnTo>
                  <a:pt x="165407" y="165915"/>
                </a:lnTo>
                <a:lnTo>
                  <a:pt x="161855" y="169467"/>
                </a:lnTo>
                <a:lnTo>
                  <a:pt x="157289" y="173018"/>
                </a:lnTo>
                <a:lnTo>
                  <a:pt x="152722" y="176063"/>
                </a:lnTo>
                <a:lnTo>
                  <a:pt x="148156" y="179107"/>
                </a:lnTo>
                <a:lnTo>
                  <a:pt x="143082" y="181644"/>
                </a:lnTo>
                <a:lnTo>
                  <a:pt x="138008" y="184181"/>
                </a:lnTo>
                <a:lnTo>
                  <a:pt x="132934" y="185703"/>
                </a:lnTo>
                <a:lnTo>
                  <a:pt x="127861" y="187732"/>
                </a:lnTo>
                <a:lnTo>
                  <a:pt x="122279" y="188747"/>
                </a:lnTo>
                <a:lnTo>
                  <a:pt x="116698" y="189762"/>
                </a:lnTo>
                <a:lnTo>
                  <a:pt x="111117" y="190269"/>
                </a:lnTo>
                <a:lnTo>
                  <a:pt x="105028" y="190269"/>
                </a:lnTo>
                <a:lnTo>
                  <a:pt x="96403" y="189762"/>
                </a:lnTo>
                <a:lnTo>
                  <a:pt x="88285" y="188747"/>
                </a:lnTo>
                <a:lnTo>
                  <a:pt x="80167" y="186718"/>
                </a:lnTo>
                <a:lnTo>
                  <a:pt x="73063" y="184181"/>
                </a:lnTo>
                <a:lnTo>
                  <a:pt x="65452" y="180629"/>
                </a:lnTo>
                <a:lnTo>
                  <a:pt x="58349" y="176570"/>
                </a:lnTo>
                <a:lnTo>
                  <a:pt x="51753" y="171496"/>
                </a:lnTo>
                <a:lnTo>
                  <a:pt x="45664" y="165915"/>
                </a:lnTo>
                <a:lnTo>
                  <a:pt x="41098" y="160841"/>
                </a:lnTo>
                <a:lnTo>
                  <a:pt x="37039" y="155767"/>
                </a:lnTo>
                <a:lnTo>
                  <a:pt x="33487" y="150693"/>
                </a:lnTo>
                <a:lnTo>
                  <a:pt x="30443" y="145112"/>
                </a:lnTo>
                <a:lnTo>
                  <a:pt x="27399" y="139531"/>
                </a:lnTo>
                <a:lnTo>
                  <a:pt x="25369" y="133950"/>
                </a:lnTo>
                <a:lnTo>
                  <a:pt x="23847" y="127861"/>
                </a:lnTo>
                <a:lnTo>
                  <a:pt x="22325" y="121265"/>
                </a:lnTo>
                <a:lnTo>
                  <a:pt x="79152" y="121265"/>
                </a:lnTo>
                <a:lnTo>
                  <a:pt x="105028" y="63931"/>
                </a:lnTo>
                <a:close/>
                <a:moveTo>
                  <a:pt x="97418" y="0"/>
                </a:moveTo>
                <a:lnTo>
                  <a:pt x="90314" y="1015"/>
                </a:lnTo>
                <a:lnTo>
                  <a:pt x="83718" y="2030"/>
                </a:lnTo>
                <a:lnTo>
                  <a:pt x="77122" y="3552"/>
                </a:lnTo>
                <a:lnTo>
                  <a:pt x="70526" y="5581"/>
                </a:lnTo>
                <a:lnTo>
                  <a:pt x="64438" y="7611"/>
                </a:lnTo>
                <a:lnTo>
                  <a:pt x="58349" y="10655"/>
                </a:lnTo>
                <a:lnTo>
                  <a:pt x="52260" y="13699"/>
                </a:lnTo>
                <a:lnTo>
                  <a:pt x="46172" y="17758"/>
                </a:lnTo>
                <a:lnTo>
                  <a:pt x="40591" y="21310"/>
                </a:lnTo>
                <a:lnTo>
                  <a:pt x="35517" y="25877"/>
                </a:lnTo>
                <a:lnTo>
                  <a:pt x="30443" y="30443"/>
                </a:lnTo>
                <a:lnTo>
                  <a:pt x="25877" y="35517"/>
                </a:lnTo>
                <a:lnTo>
                  <a:pt x="21817" y="40591"/>
                </a:lnTo>
                <a:lnTo>
                  <a:pt x="17758" y="46172"/>
                </a:lnTo>
                <a:lnTo>
                  <a:pt x="14207" y="52261"/>
                </a:lnTo>
                <a:lnTo>
                  <a:pt x="10655" y="58349"/>
                </a:lnTo>
                <a:lnTo>
                  <a:pt x="8118" y="64945"/>
                </a:lnTo>
                <a:lnTo>
                  <a:pt x="5581" y="71541"/>
                </a:lnTo>
                <a:lnTo>
                  <a:pt x="3552" y="78137"/>
                </a:lnTo>
                <a:lnTo>
                  <a:pt x="2030" y="84733"/>
                </a:lnTo>
                <a:lnTo>
                  <a:pt x="1015" y="91837"/>
                </a:lnTo>
                <a:lnTo>
                  <a:pt x="507" y="98433"/>
                </a:lnTo>
                <a:lnTo>
                  <a:pt x="0" y="105536"/>
                </a:lnTo>
                <a:lnTo>
                  <a:pt x="507" y="116191"/>
                </a:lnTo>
                <a:lnTo>
                  <a:pt x="2030" y="126339"/>
                </a:lnTo>
                <a:lnTo>
                  <a:pt x="4566" y="136487"/>
                </a:lnTo>
                <a:lnTo>
                  <a:pt x="7611" y="145619"/>
                </a:lnTo>
                <a:lnTo>
                  <a:pt x="12177" y="154752"/>
                </a:lnTo>
                <a:lnTo>
                  <a:pt x="17251" y="163378"/>
                </a:lnTo>
                <a:lnTo>
                  <a:pt x="23847" y="171496"/>
                </a:lnTo>
                <a:lnTo>
                  <a:pt x="30950" y="179614"/>
                </a:lnTo>
                <a:lnTo>
                  <a:pt x="38561" y="186718"/>
                </a:lnTo>
                <a:lnTo>
                  <a:pt x="46679" y="192806"/>
                </a:lnTo>
                <a:lnTo>
                  <a:pt x="55812" y="197880"/>
                </a:lnTo>
                <a:lnTo>
                  <a:pt x="64945" y="201939"/>
                </a:lnTo>
                <a:lnTo>
                  <a:pt x="74078" y="205491"/>
                </a:lnTo>
                <a:lnTo>
                  <a:pt x="84226" y="208028"/>
                </a:lnTo>
                <a:lnTo>
                  <a:pt x="94881" y="209043"/>
                </a:lnTo>
                <a:lnTo>
                  <a:pt x="105536" y="209550"/>
                </a:lnTo>
                <a:lnTo>
                  <a:pt x="116698" y="209043"/>
                </a:lnTo>
                <a:lnTo>
                  <a:pt x="126846" y="208028"/>
                </a:lnTo>
                <a:lnTo>
                  <a:pt x="136993" y="205491"/>
                </a:lnTo>
                <a:lnTo>
                  <a:pt x="146126" y="201939"/>
                </a:lnTo>
                <a:lnTo>
                  <a:pt x="155259" y="197880"/>
                </a:lnTo>
                <a:lnTo>
                  <a:pt x="163885" y="192806"/>
                </a:lnTo>
                <a:lnTo>
                  <a:pt x="172510" y="186210"/>
                </a:lnTo>
                <a:lnTo>
                  <a:pt x="180121" y="179107"/>
                </a:lnTo>
                <a:lnTo>
                  <a:pt x="187224" y="171496"/>
                </a:lnTo>
                <a:lnTo>
                  <a:pt x="193313" y="162871"/>
                </a:lnTo>
                <a:lnTo>
                  <a:pt x="198894" y="154245"/>
                </a:lnTo>
                <a:lnTo>
                  <a:pt x="202953" y="145112"/>
                </a:lnTo>
                <a:lnTo>
                  <a:pt x="206505" y="135979"/>
                </a:lnTo>
                <a:lnTo>
                  <a:pt x="208534" y="125831"/>
                </a:lnTo>
                <a:lnTo>
                  <a:pt x="210057" y="115684"/>
                </a:lnTo>
                <a:lnTo>
                  <a:pt x="210564" y="105029"/>
                </a:lnTo>
                <a:lnTo>
                  <a:pt x="210057" y="93866"/>
                </a:lnTo>
                <a:lnTo>
                  <a:pt x="208534" y="83719"/>
                </a:lnTo>
                <a:lnTo>
                  <a:pt x="206505" y="73571"/>
                </a:lnTo>
                <a:lnTo>
                  <a:pt x="202953" y="63931"/>
                </a:lnTo>
                <a:lnTo>
                  <a:pt x="198894" y="54798"/>
                </a:lnTo>
                <a:lnTo>
                  <a:pt x="193313" y="46172"/>
                </a:lnTo>
                <a:lnTo>
                  <a:pt x="187224" y="38054"/>
                </a:lnTo>
                <a:lnTo>
                  <a:pt x="180121" y="30443"/>
                </a:lnTo>
                <a:lnTo>
                  <a:pt x="172510" y="23340"/>
                </a:lnTo>
                <a:lnTo>
                  <a:pt x="163885" y="17251"/>
                </a:lnTo>
                <a:lnTo>
                  <a:pt x="155259" y="12177"/>
                </a:lnTo>
                <a:lnTo>
                  <a:pt x="146126" y="7611"/>
                </a:lnTo>
                <a:lnTo>
                  <a:pt x="136993" y="4566"/>
                </a:lnTo>
                <a:lnTo>
                  <a:pt x="126846" y="2030"/>
                </a:lnTo>
                <a:lnTo>
                  <a:pt x="116191" y="507"/>
                </a:lnTo>
                <a:lnTo>
                  <a:pt x="105536" y="0"/>
                </a:lnTo>
                <a:close/>
              </a:path>
            </a:pathLst>
          </a:custGeom>
          <a:solidFill>
            <a:srgbClr val="D7E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White )">
  <p:cSld name="BLANK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2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2"/>
          <p:cNvSpPr/>
          <p:nvPr/>
        </p:nvSpPr>
        <p:spPr>
          <a:xfrm>
            <a:off x="71153" y="4859000"/>
            <a:ext cx="207406" cy="206407"/>
          </a:xfrm>
          <a:custGeom>
            <a:rect b="b" l="l" r="r" t="t"/>
            <a:pathLst>
              <a:path extrusionOk="0" h="209550" w="210564">
                <a:moveTo>
                  <a:pt x="105536" y="19281"/>
                </a:moveTo>
                <a:lnTo>
                  <a:pt x="111117" y="19788"/>
                </a:lnTo>
                <a:lnTo>
                  <a:pt x="116698" y="20295"/>
                </a:lnTo>
                <a:lnTo>
                  <a:pt x="121772" y="21310"/>
                </a:lnTo>
                <a:lnTo>
                  <a:pt x="127353" y="22325"/>
                </a:lnTo>
                <a:lnTo>
                  <a:pt x="132427" y="23847"/>
                </a:lnTo>
                <a:lnTo>
                  <a:pt x="137501" y="25877"/>
                </a:lnTo>
                <a:lnTo>
                  <a:pt x="142575" y="28414"/>
                </a:lnTo>
                <a:lnTo>
                  <a:pt x="147648" y="30950"/>
                </a:lnTo>
                <a:lnTo>
                  <a:pt x="152722" y="33995"/>
                </a:lnTo>
                <a:lnTo>
                  <a:pt x="157289" y="37039"/>
                </a:lnTo>
                <a:lnTo>
                  <a:pt x="161348" y="40591"/>
                </a:lnTo>
                <a:lnTo>
                  <a:pt x="165407" y="44650"/>
                </a:lnTo>
                <a:lnTo>
                  <a:pt x="169466" y="48202"/>
                </a:lnTo>
                <a:lnTo>
                  <a:pt x="173018" y="52768"/>
                </a:lnTo>
                <a:lnTo>
                  <a:pt x="176062" y="57335"/>
                </a:lnTo>
                <a:lnTo>
                  <a:pt x="179106" y="61901"/>
                </a:lnTo>
                <a:lnTo>
                  <a:pt x="183165" y="70019"/>
                </a:lnTo>
                <a:lnTo>
                  <a:pt x="186210" y="79152"/>
                </a:lnTo>
                <a:lnTo>
                  <a:pt x="188747" y="88285"/>
                </a:lnTo>
                <a:lnTo>
                  <a:pt x="189761" y="97925"/>
                </a:lnTo>
                <a:lnTo>
                  <a:pt x="158811" y="98433"/>
                </a:lnTo>
                <a:lnTo>
                  <a:pt x="143589" y="125831"/>
                </a:lnTo>
                <a:lnTo>
                  <a:pt x="105536" y="32980"/>
                </a:lnTo>
                <a:lnTo>
                  <a:pt x="71541" y="109088"/>
                </a:lnTo>
                <a:lnTo>
                  <a:pt x="21310" y="109088"/>
                </a:lnTo>
                <a:lnTo>
                  <a:pt x="20803" y="105536"/>
                </a:lnTo>
                <a:lnTo>
                  <a:pt x="21310" y="99955"/>
                </a:lnTo>
                <a:lnTo>
                  <a:pt x="21817" y="93866"/>
                </a:lnTo>
                <a:lnTo>
                  <a:pt x="22325" y="88285"/>
                </a:lnTo>
                <a:lnTo>
                  <a:pt x="23847" y="82704"/>
                </a:lnTo>
                <a:lnTo>
                  <a:pt x="25369" y="77630"/>
                </a:lnTo>
                <a:lnTo>
                  <a:pt x="27399" y="72049"/>
                </a:lnTo>
                <a:lnTo>
                  <a:pt x="29428" y="66975"/>
                </a:lnTo>
                <a:lnTo>
                  <a:pt x="31965" y="62408"/>
                </a:lnTo>
                <a:lnTo>
                  <a:pt x="35009" y="57335"/>
                </a:lnTo>
                <a:lnTo>
                  <a:pt x="38054" y="52768"/>
                </a:lnTo>
                <a:lnTo>
                  <a:pt x="41605" y="48709"/>
                </a:lnTo>
                <a:lnTo>
                  <a:pt x="45664" y="44650"/>
                </a:lnTo>
                <a:lnTo>
                  <a:pt x="49216" y="40591"/>
                </a:lnTo>
                <a:lnTo>
                  <a:pt x="53783" y="37546"/>
                </a:lnTo>
                <a:lnTo>
                  <a:pt x="58349" y="33995"/>
                </a:lnTo>
                <a:lnTo>
                  <a:pt x="62916" y="30950"/>
                </a:lnTo>
                <a:lnTo>
                  <a:pt x="67989" y="28414"/>
                </a:lnTo>
                <a:lnTo>
                  <a:pt x="73063" y="25877"/>
                </a:lnTo>
                <a:lnTo>
                  <a:pt x="78137" y="23847"/>
                </a:lnTo>
                <a:lnTo>
                  <a:pt x="83718" y="22325"/>
                </a:lnTo>
                <a:lnTo>
                  <a:pt x="88792" y="21310"/>
                </a:lnTo>
                <a:lnTo>
                  <a:pt x="93866" y="20295"/>
                </a:lnTo>
                <a:lnTo>
                  <a:pt x="99447" y="19788"/>
                </a:lnTo>
                <a:lnTo>
                  <a:pt x="105028" y="19281"/>
                </a:lnTo>
                <a:close/>
                <a:moveTo>
                  <a:pt x="105028" y="63931"/>
                </a:moveTo>
                <a:lnTo>
                  <a:pt x="142067" y="154245"/>
                </a:lnTo>
                <a:lnTo>
                  <a:pt x="166422" y="110610"/>
                </a:lnTo>
                <a:lnTo>
                  <a:pt x="189761" y="110610"/>
                </a:lnTo>
                <a:lnTo>
                  <a:pt x="188747" y="120758"/>
                </a:lnTo>
                <a:lnTo>
                  <a:pt x="186717" y="130398"/>
                </a:lnTo>
                <a:lnTo>
                  <a:pt x="183165" y="139531"/>
                </a:lnTo>
                <a:lnTo>
                  <a:pt x="179106" y="148156"/>
                </a:lnTo>
                <a:lnTo>
                  <a:pt x="176062" y="153230"/>
                </a:lnTo>
                <a:lnTo>
                  <a:pt x="173018" y="157289"/>
                </a:lnTo>
                <a:lnTo>
                  <a:pt x="169466" y="161856"/>
                </a:lnTo>
                <a:lnTo>
                  <a:pt x="165407" y="165915"/>
                </a:lnTo>
                <a:lnTo>
                  <a:pt x="161855" y="169467"/>
                </a:lnTo>
                <a:lnTo>
                  <a:pt x="157289" y="173018"/>
                </a:lnTo>
                <a:lnTo>
                  <a:pt x="152722" y="176063"/>
                </a:lnTo>
                <a:lnTo>
                  <a:pt x="148156" y="179107"/>
                </a:lnTo>
                <a:lnTo>
                  <a:pt x="143082" y="181644"/>
                </a:lnTo>
                <a:lnTo>
                  <a:pt x="138008" y="184181"/>
                </a:lnTo>
                <a:lnTo>
                  <a:pt x="132934" y="185703"/>
                </a:lnTo>
                <a:lnTo>
                  <a:pt x="127861" y="187732"/>
                </a:lnTo>
                <a:lnTo>
                  <a:pt x="122279" y="188747"/>
                </a:lnTo>
                <a:lnTo>
                  <a:pt x="116698" y="189762"/>
                </a:lnTo>
                <a:lnTo>
                  <a:pt x="111117" y="190269"/>
                </a:lnTo>
                <a:lnTo>
                  <a:pt x="105028" y="190269"/>
                </a:lnTo>
                <a:lnTo>
                  <a:pt x="96403" y="189762"/>
                </a:lnTo>
                <a:lnTo>
                  <a:pt x="88285" y="188747"/>
                </a:lnTo>
                <a:lnTo>
                  <a:pt x="80167" y="186718"/>
                </a:lnTo>
                <a:lnTo>
                  <a:pt x="73063" y="184181"/>
                </a:lnTo>
                <a:lnTo>
                  <a:pt x="65452" y="180629"/>
                </a:lnTo>
                <a:lnTo>
                  <a:pt x="58349" y="176570"/>
                </a:lnTo>
                <a:lnTo>
                  <a:pt x="51753" y="171496"/>
                </a:lnTo>
                <a:lnTo>
                  <a:pt x="45664" y="165915"/>
                </a:lnTo>
                <a:lnTo>
                  <a:pt x="41098" y="160841"/>
                </a:lnTo>
                <a:lnTo>
                  <a:pt x="37039" y="155767"/>
                </a:lnTo>
                <a:lnTo>
                  <a:pt x="33487" y="150693"/>
                </a:lnTo>
                <a:lnTo>
                  <a:pt x="30443" y="145112"/>
                </a:lnTo>
                <a:lnTo>
                  <a:pt x="27399" y="139531"/>
                </a:lnTo>
                <a:lnTo>
                  <a:pt x="25369" y="133950"/>
                </a:lnTo>
                <a:lnTo>
                  <a:pt x="23847" y="127861"/>
                </a:lnTo>
                <a:lnTo>
                  <a:pt x="22325" y="121265"/>
                </a:lnTo>
                <a:lnTo>
                  <a:pt x="79152" y="121265"/>
                </a:lnTo>
                <a:lnTo>
                  <a:pt x="105028" y="63931"/>
                </a:lnTo>
                <a:close/>
                <a:moveTo>
                  <a:pt x="97418" y="0"/>
                </a:moveTo>
                <a:lnTo>
                  <a:pt x="90314" y="1015"/>
                </a:lnTo>
                <a:lnTo>
                  <a:pt x="83718" y="2030"/>
                </a:lnTo>
                <a:lnTo>
                  <a:pt x="77122" y="3552"/>
                </a:lnTo>
                <a:lnTo>
                  <a:pt x="70526" y="5581"/>
                </a:lnTo>
                <a:lnTo>
                  <a:pt x="64438" y="7611"/>
                </a:lnTo>
                <a:lnTo>
                  <a:pt x="58349" y="10655"/>
                </a:lnTo>
                <a:lnTo>
                  <a:pt x="52260" y="13699"/>
                </a:lnTo>
                <a:lnTo>
                  <a:pt x="46172" y="17758"/>
                </a:lnTo>
                <a:lnTo>
                  <a:pt x="40591" y="21310"/>
                </a:lnTo>
                <a:lnTo>
                  <a:pt x="35517" y="25877"/>
                </a:lnTo>
                <a:lnTo>
                  <a:pt x="30443" y="30443"/>
                </a:lnTo>
                <a:lnTo>
                  <a:pt x="25877" y="35517"/>
                </a:lnTo>
                <a:lnTo>
                  <a:pt x="21817" y="40591"/>
                </a:lnTo>
                <a:lnTo>
                  <a:pt x="17758" y="46172"/>
                </a:lnTo>
                <a:lnTo>
                  <a:pt x="14207" y="52261"/>
                </a:lnTo>
                <a:lnTo>
                  <a:pt x="10655" y="58349"/>
                </a:lnTo>
                <a:lnTo>
                  <a:pt x="8118" y="64945"/>
                </a:lnTo>
                <a:lnTo>
                  <a:pt x="5581" y="71541"/>
                </a:lnTo>
                <a:lnTo>
                  <a:pt x="3552" y="78137"/>
                </a:lnTo>
                <a:lnTo>
                  <a:pt x="2030" y="84733"/>
                </a:lnTo>
                <a:lnTo>
                  <a:pt x="1015" y="91837"/>
                </a:lnTo>
                <a:lnTo>
                  <a:pt x="507" y="98433"/>
                </a:lnTo>
                <a:lnTo>
                  <a:pt x="0" y="105536"/>
                </a:lnTo>
                <a:lnTo>
                  <a:pt x="507" y="116191"/>
                </a:lnTo>
                <a:lnTo>
                  <a:pt x="2030" y="126339"/>
                </a:lnTo>
                <a:lnTo>
                  <a:pt x="4566" y="136487"/>
                </a:lnTo>
                <a:lnTo>
                  <a:pt x="7611" y="145619"/>
                </a:lnTo>
                <a:lnTo>
                  <a:pt x="12177" y="154752"/>
                </a:lnTo>
                <a:lnTo>
                  <a:pt x="17251" y="163378"/>
                </a:lnTo>
                <a:lnTo>
                  <a:pt x="23847" y="171496"/>
                </a:lnTo>
                <a:lnTo>
                  <a:pt x="30950" y="179614"/>
                </a:lnTo>
                <a:lnTo>
                  <a:pt x="38561" y="186718"/>
                </a:lnTo>
                <a:lnTo>
                  <a:pt x="46679" y="192806"/>
                </a:lnTo>
                <a:lnTo>
                  <a:pt x="55812" y="197880"/>
                </a:lnTo>
                <a:lnTo>
                  <a:pt x="64945" y="201939"/>
                </a:lnTo>
                <a:lnTo>
                  <a:pt x="74078" y="205491"/>
                </a:lnTo>
                <a:lnTo>
                  <a:pt x="84226" y="208028"/>
                </a:lnTo>
                <a:lnTo>
                  <a:pt x="94881" y="209043"/>
                </a:lnTo>
                <a:lnTo>
                  <a:pt x="105536" y="209550"/>
                </a:lnTo>
                <a:lnTo>
                  <a:pt x="116698" y="209043"/>
                </a:lnTo>
                <a:lnTo>
                  <a:pt x="126846" y="208028"/>
                </a:lnTo>
                <a:lnTo>
                  <a:pt x="136993" y="205491"/>
                </a:lnTo>
                <a:lnTo>
                  <a:pt x="146126" y="201939"/>
                </a:lnTo>
                <a:lnTo>
                  <a:pt x="155259" y="197880"/>
                </a:lnTo>
                <a:lnTo>
                  <a:pt x="163885" y="192806"/>
                </a:lnTo>
                <a:lnTo>
                  <a:pt x="172510" y="186210"/>
                </a:lnTo>
                <a:lnTo>
                  <a:pt x="180121" y="179107"/>
                </a:lnTo>
                <a:lnTo>
                  <a:pt x="187224" y="171496"/>
                </a:lnTo>
                <a:lnTo>
                  <a:pt x="193313" y="162871"/>
                </a:lnTo>
                <a:lnTo>
                  <a:pt x="198894" y="154245"/>
                </a:lnTo>
                <a:lnTo>
                  <a:pt x="202953" y="145112"/>
                </a:lnTo>
                <a:lnTo>
                  <a:pt x="206505" y="135979"/>
                </a:lnTo>
                <a:lnTo>
                  <a:pt x="208534" y="125831"/>
                </a:lnTo>
                <a:lnTo>
                  <a:pt x="210057" y="115684"/>
                </a:lnTo>
                <a:lnTo>
                  <a:pt x="210564" y="105029"/>
                </a:lnTo>
                <a:lnTo>
                  <a:pt x="210057" y="93866"/>
                </a:lnTo>
                <a:lnTo>
                  <a:pt x="208534" y="83719"/>
                </a:lnTo>
                <a:lnTo>
                  <a:pt x="206505" y="73571"/>
                </a:lnTo>
                <a:lnTo>
                  <a:pt x="202953" y="63931"/>
                </a:lnTo>
                <a:lnTo>
                  <a:pt x="198894" y="54798"/>
                </a:lnTo>
                <a:lnTo>
                  <a:pt x="193313" y="46172"/>
                </a:lnTo>
                <a:lnTo>
                  <a:pt x="187224" y="38054"/>
                </a:lnTo>
                <a:lnTo>
                  <a:pt x="180121" y="30443"/>
                </a:lnTo>
                <a:lnTo>
                  <a:pt x="172510" y="23340"/>
                </a:lnTo>
                <a:lnTo>
                  <a:pt x="163885" y="17251"/>
                </a:lnTo>
                <a:lnTo>
                  <a:pt x="155259" y="12177"/>
                </a:lnTo>
                <a:lnTo>
                  <a:pt x="146126" y="7611"/>
                </a:lnTo>
                <a:lnTo>
                  <a:pt x="136993" y="4566"/>
                </a:lnTo>
                <a:lnTo>
                  <a:pt x="126846" y="2030"/>
                </a:lnTo>
                <a:lnTo>
                  <a:pt x="116191" y="507"/>
                </a:lnTo>
                <a:lnTo>
                  <a:pt x="105536" y="0"/>
                </a:lnTo>
                <a:close/>
              </a:path>
            </a:pathLst>
          </a:custGeom>
          <a:solidFill>
            <a:srgbClr val="D7E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2"/>
          <p:cNvCxnSpPr/>
          <p:nvPr/>
        </p:nvCxnSpPr>
        <p:spPr>
          <a:xfrm>
            <a:off x="8663800" y="4962200"/>
            <a:ext cx="513300" cy="0"/>
          </a:xfrm>
          <a:prstGeom prst="straightConnector1">
            <a:avLst/>
          </a:prstGeom>
          <a:noFill/>
          <a:ln cap="flat" cmpd="sng" w="762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2"/>
          <p:cNvSpPr/>
          <p:nvPr/>
        </p:nvSpPr>
        <p:spPr>
          <a:xfrm>
            <a:off x="8812922" y="4862625"/>
            <a:ext cx="199200" cy="199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Theme Dark Grey )">
  <p:cSld name="BLANK_1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3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3"/>
          <p:cNvSpPr/>
          <p:nvPr/>
        </p:nvSpPr>
        <p:spPr>
          <a:xfrm>
            <a:off x="71153" y="4859000"/>
            <a:ext cx="207406" cy="206407"/>
          </a:xfrm>
          <a:custGeom>
            <a:rect b="b" l="l" r="r" t="t"/>
            <a:pathLst>
              <a:path extrusionOk="0" h="209550" w="210564">
                <a:moveTo>
                  <a:pt x="105536" y="19281"/>
                </a:moveTo>
                <a:lnTo>
                  <a:pt x="111117" y="19788"/>
                </a:lnTo>
                <a:lnTo>
                  <a:pt x="116698" y="20295"/>
                </a:lnTo>
                <a:lnTo>
                  <a:pt x="121772" y="21310"/>
                </a:lnTo>
                <a:lnTo>
                  <a:pt x="127353" y="22325"/>
                </a:lnTo>
                <a:lnTo>
                  <a:pt x="132427" y="23847"/>
                </a:lnTo>
                <a:lnTo>
                  <a:pt x="137501" y="25877"/>
                </a:lnTo>
                <a:lnTo>
                  <a:pt x="142575" y="28414"/>
                </a:lnTo>
                <a:lnTo>
                  <a:pt x="147648" y="30950"/>
                </a:lnTo>
                <a:lnTo>
                  <a:pt x="152722" y="33995"/>
                </a:lnTo>
                <a:lnTo>
                  <a:pt x="157289" y="37039"/>
                </a:lnTo>
                <a:lnTo>
                  <a:pt x="161348" y="40591"/>
                </a:lnTo>
                <a:lnTo>
                  <a:pt x="165407" y="44650"/>
                </a:lnTo>
                <a:lnTo>
                  <a:pt x="169466" y="48202"/>
                </a:lnTo>
                <a:lnTo>
                  <a:pt x="173018" y="52768"/>
                </a:lnTo>
                <a:lnTo>
                  <a:pt x="176062" y="57335"/>
                </a:lnTo>
                <a:lnTo>
                  <a:pt x="179106" y="61901"/>
                </a:lnTo>
                <a:lnTo>
                  <a:pt x="183165" y="70019"/>
                </a:lnTo>
                <a:lnTo>
                  <a:pt x="186210" y="79152"/>
                </a:lnTo>
                <a:lnTo>
                  <a:pt x="188747" y="88285"/>
                </a:lnTo>
                <a:lnTo>
                  <a:pt x="189761" y="97925"/>
                </a:lnTo>
                <a:lnTo>
                  <a:pt x="158811" y="98433"/>
                </a:lnTo>
                <a:lnTo>
                  <a:pt x="143589" y="125831"/>
                </a:lnTo>
                <a:lnTo>
                  <a:pt x="105536" y="32980"/>
                </a:lnTo>
                <a:lnTo>
                  <a:pt x="71541" y="109088"/>
                </a:lnTo>
                <a:lnTo>
                  <a:pt x="21310" y="109088"/>
                </a:lnTo>
                <a:lnTo>
                  <a:pt x="20803" y="105536"/>
                </a:lnTo>
                <a:lnTo>
                  <a:pt x="21310" y="99955"/>
                </a:lnTo>
                <a:lnTo>
                  <a:pt x="21817" y="93866"/>
                </a:lnTo>
                <a:lnTo>
                  <a:pt x="22325" y="88285"/>
                </a:lnTo>
                <a:lnTo>
                  <a:pt x="23847" y="82704"/>
                </a:lnTo>
                <a:lnTo>
                  <a:pt x="25369" y="77630"/>
                </a:lnTo>
                <a:lnTo>
                  <a:pt x="27399" y="72049"/>
                </a:lnTo>
                <a:lnTo>
                  <a:pt x="29428" y="66975"/>
                </a:lnTo>
                <a:lnTo>
                  <a:pt x="31965" y="62408"/>
                </a:lnTo>
                <a:lnTo>
                  <a:pt x="35009" y="57335"/>
                </a:lnTo>
                <a:lnTo>
                  <a:pt x="38054" y="52768"/>
                </a:lnTo>
                <a:lnTo>
                  <a:pt x="41605" y="48709"/>
                </a:lnTo>
                <a:lnTo>
                  <a:pt x="45664" y="44650"/>
                </a:lnTo>
                <a:lnTo>
                  <a:pt x="49216" y="40591"/>
                </a:lnTo>
                <a:lnTo>
                  <a:pt x="53783" y="37546"/>
                </a:lnTo>
                <a:lnTo>
                  <a:pt x="58349" y="33995"/>
                </a:lnTo>
                <a:lnTo>
                  <a:pt x="62916" y="30950"/>
                </a:lnTo>
                <a:lnTo>
                  <a:pt x="67989" y="28414"/>
                </a:lnTo>
                <a:lnTo>
                  <a:pt x="73063" y="25877"/>
                </a:lnTo>
                <a:lnTo>
                  <a:pt x="78137" y="23847"/>
                </a:lnTo>
                <a:lnTo>
                  <a:pt x="83718" y="22325"/>
                </a:lnTo>
                <a:lnTo>
                  <a:pt x="88792" y="21310"/>
                </a:lnTo>
                <a:lnTo>
                  <a:pt x="93866" y="20295"/>
                </a:lnTo>
                <a:lnTo>
                  <a:pt x="99447" y="19788"/>
                </a:lnTo>
                <a:lnTo>
                  <a:pt x="105028" y="19281"/>
                </a:lnTo>
                <a:close/>
                <a:moveTo>
                  <a:pt x="105028" y="63931"/>
                </a:moveTo>
                <a:lnTo>
                  <a:pt x="142067" y="154245"/>
                </a:lnTo>
                <a:lnTo>
                  <a:pt x="166422" y="110610"/>
                </a:lnTo>
                <a:lnTo>
                  <a:pt x="189761" y="110610"/>
                </a:lnTo>
                <a:lnTo>
                  <a:pt x="188747" y="120758"/>
                </a:lnTo>
                <a:lnTo>
                  <a:pt x="186717" y="130398"/>
                </a:lnTo>
                <a:lnTo>
                  <a:pt x="183165" y="139531"/>
                </a:lnTo>
                <a:lnTo>
                  <a:pt x="179106" y="148156"/>
                </a:lnTo>
                <a:lnTo>
                  <a:pt x="176062" y="153230"/>
                </a:lnTo>
                <a:lnTo>
                  <a:pt x="173018" y="157289"/>
                </a:lnTo>
                <a:lnTo>
                  <a:pt x="169466" y="161856"/>
                </a:lnTo>
                <a:lnTo>
                  <a:pt x="165407" y="165915"/>
                </a:lnTo>
                <a:lnTo>
                  <a:pt x="161855" y="169467"/>
                </a:lnTo>
                <a:lnTo>
                  <a:pt x="157289" y="173018"/>
                </a:lnTo>
                <a:lnTo>
                  <a:pt x="152722" y="176063"/>
                </a:lnTo>
                <a:lnTo>
                  <a:pt x="148156" y="179107"/>
                </a:lnTo>
                <a:lnTo>
                  <a:pt x="143082" y="181644"/>
                </a:lnTo>
                <a:lnTo>
                  <a:pt x="138008" y="184181"/>
                </a:lnTo>
                <a:lnTo>
                  <a:pt x="132934" y="185703"/>
                </a:lnTo>
                <a:lnTo>
                  <a:pt x="127861" y="187732"/>
                </a:lnTo>
                <a:lnTo>
                  <a:pt x="122279" y="188747"/>
                </a:lnTo>
                <a:lnTo>
                  <a:pt x="116698" y="189762"/>
                </a:lnTo>
                <a:lnTo>
                  <a:pt x="111117" y="190269"/>
                </a:lnTo>
                <a:lnTo>
                  <a:pt x="105028" y="190269"/>
                </a:lnTo>
                <a:lnTo>
                  <a:pt x="96403" y="189762"/>
                </a:lnTo>
                <a:lnTo>
                  <a:pt x="88285" y="188747"/>
                </a:lnTo>
                <a:lnTo>
                  <a:pt x="80167" y="186718"/>
                </a:lnTo>
                <a:lnTo>
                  <a:pt x="73063" y="184181"/>
                </a:lnTo>
                <a:lnTo>
                  <a:pt x="65452" y="180629"/>
                </a:lnTo>
                <a:lnTo>
                  <a:pt x="58349" y="176570"/>
                </a:lnTo>
                <a:lnTo>
                  <a:pt x="51753" y="171496"/>
                </a:lnTo>
                <a:lnTo>
                  <a:pt x="45664" y="165915"/>
                </a:lnTo>
                <a:lnTo>
                  <a:pt x="41098" y="160841"/>
                </a:lnTo>
                <a:lnTo>
                  <a:pt x="37039" y="155767"/>
                </a:lnTo>
                <a:lnTo>
                  <a:pt x="33487" y="150693"/>
                </a:lnTo>
                <a:lnTo>
                  <a:pt x="30443" y="145112"/>
                </a:lnTo>
                <a:lnTo>
                  <a:pt x="27399" y="139531"/>
                </a:lnTo>
                <a:lnTo>
                  <a:pt x="25369" y="133950"/>
                </a:lnTo>
                <a:lnTo>
                  <a:pt x="23847" y="127861"/>
                </a:lnTo>
                <a:lnTo>
                  <a:pt x="22325" y="121265"/>
                </a:lnTo>
                <a:lnTo>
                  <a:pt x="79152" y="121265"/>
                </a:lnTo>
                <a:lnTo>
                  <a:pt x="105028" y="63931"/>
                </a:lnTo>
                <a:close/>
                <a:moveTo>
                  <a:pt x="97418" y="0"/>
                </a:moveTo>
                <a:lnTo>
                  <a:pt x="90314" y="1015"/>
                </a:lnTo>
                <a:lnTo>
                  <a:pt x="83718" y="2030"/>
                </a:lnTo>
                <a:lnTo>
                  <a:pt x="77122" y="3552"/>
                </a:lnTo>
                <a:lnTo>
                  <a:pt x="70526" y="5581"/>
                </a:lnTo>
                <a:lnTo>
                  <a:pt x="64438" y="7611"/>
                </a:lnTo>
                <a:lnTo>
                  <a:pt x="58349" y="10655"/>
                </a:lnTo>
                <a:lnTo>
                  <a:pt x="52260" y="13699"/>
                </a:lnTo>
                <a:lnTo>
                  <a:pt x="46172" y="17758"/>
                </a:lnTo>
                <a:lnTo>
                  <a:pt x="40591" y="21310"/>
                </a:lnTo>
                <a:lnTo>
                  <a:pt x="35517" y="25877"/>
                </a:lnTo>
                <a:lnTo>
                  <a:pt x="30443" y="30443"/>
                </a:lnTo>
                <a:lnTo>
                  <a:pt x="25877" y="35517"/>
                </a:lnTo>
                <a:lnTo>
                  <a:pt x="21817" y="40591"/>
                </a:lnTo>
                <a:lnTo>
                  <a:pt x="17758" y="46172"/>
                </a:lnTo>
                <a:lnTo>
                  <a:pt x="14207" y="52261"/>
                </a:lnTo>
                <a:lnTo>
                  <a:pt x="10655" y="58349"/>
                </a:lnTo>
                <a:lnTo>
                  <a:pt x="8118" y="64945"/>
                </a:lnTo>
                <a:lnTo>
                  <a:pt x="5581" y="71541"/>
                </a:lnTo>
                <a:lnTo>
                  <a:pt x="3552" y="78137"/>
                </a:lnTo>
                <a:lnTo>
                  <a:pt x="2030" y="84733"/>
                </a:lnTo>
                <a:lnTo>
                  <a:pt x="1015" y="91837"/>
                </a:lnTo>
                <a:lnTo>
                  <a:pt x="507" y="98433"/>
                </a:lnTo>
                <a:lnTo>
                  <a:pt x="0" y="105536"/>
                </a:lnTo>
                <a:lnTo>
                  <a:pt x="507" y="116191"/>
                </a:lnTo>
                <a:lnTo>
                  <a:pt x="2030" y="126339"/>
                </a:lnTo>
                <a:lnTo>
                  <a:pt x="4566" y="136487"/>
                </a:lnTo>
                <a:lnTo>
                  <a:pt x="7611" y="145619"/>
                </a:lnTo>
                <a:lnTo>
                  <a:pt x="12177" y="154752"/>
                </a:lnTo>
                <a:lnTo>
                  <a:pt x="17251" y="163378"/>
                </a:lnTo>
                <a:lnTo>
                  <a:pt x="23847" y="171496"/>
                </a:lnTo>
                <a:lnTo>
                  <a:pt x="30950" y="179614"/>
                </a:lnTo>
                <a:lnTo>
                  <a:pt x="38561" y="186718"/>
                </a:lnTo>
                <a:lnTo>
                  <a:pt x="46679" y="192806"/>
                </a:lnTo>
                <a:lnTo>
                  <a:pt x="55812" y="197880"/>
                </a:lnTo>
                <a:lnTo>
                  <a:pt x="64945" y="201939"/>
                </a:lnTo>
                <a:lnTo>
                  <a:pt x="74078" y="205491"/>
                </a:lnTo>
                <a:lnTo>
                  <a:pt x="84226" y="208028"/>
                </a:lnTo>
                <a:lnTo>
                  <a:pt x="94881" y="209043"/>
                </a:lnTo>
                <a:lnTo>
                  <a:pt x="105536" y="209550"/>
                </a:lnTo>
                <a:lnTo>
                  <a:pt x="116698" y="209043"/>
                </a:lnTo>
                <a:lnTo>
                  <a:pt x="126846" y="208028"/>
                </a:lnTo>
                <a:lnTo>
                  <a:pt x="136993" y="205491"/>
                </a:lnTo>
                <a:lnTo>
                  <a:pt x="146126" y="201939"/>
                </a:lnTo>
                <a:lnTo>
                  <a:pt x="155259" y="197880"/>
                </a:lnTo>
                <a:lnTo>
                  <a:pt x="163885" y="192806"/>
                </a:lnTo>
                <a:lnTo>
                  <a:pt x="172510" y="186210"/>
                </a:lnTo>
                <a:lnTo>
                  <a:pt x="180121" y="179107"/>
                </a:lnTo>
                <a:lnTo>
                  <a:pt x="187224" y="171496"/>
                </a:lnTo>
                <a:lnTo>
                  <a:pt x="193313" y="162871"/>
                </a:lnTo>
                <a:lnTo>
                  <a:pt x="198894" y="154245"/>
                </a:lnTo>
                <a:lnTo>
                  <a:pt x="202953" y="145112"/>
                </a:lnTo>
                <a:lnTo>
                  <a:pt x="206505" y="135979"/>
                </a:lnTo>
                <a:lnTo>
                  <a:pt x="208534" y="125831"/>
                </a:lnTo>
                <a:lnTo>
                  <a:pt x="210057" y="115684"/>
                </a:lnTo>
                <a:lnTo>
                  <a:pt x="210564" y="105029"/>
                </a:lnTo>
                <a:lnTo>
                  <a:pt x="210057" y="93866"/>
                </a:lnTo>
                <a:lnTo>
                  <a:pt x="208534" y="83719"/>
                </a:lnTo>
                <a:lnTo>
                  <a:pt x="206505" y="73571"/>
                </a:lnTo>
                <a:lnTo>
                  <a:pt x="202953" y="63931"/>
                </a:lnTo>
                <a:lnTo>
                  <a:pt x="198894" y="54798"/>
                </a:lnTo>
                <a:lnTo>
                  <a:pt x="193313" y="46172"/>
                </a:lnTo>
                <a:lnTo>
                  <a:pt x="187224" y="38054"/>
                </a:lnTo>
                <a:lnTo>
                  <a:pt x="180121" y="30443"/>
                </a:lnTo>
                <a:lnTo>
                  <a:pt x="172510" y="23340"/>
                </a:lnTo>
                <a:lnTo>
                  <a:pt x="163885" y="17251"/>
                </a:lnTo>
                <a:lnTo>
                  <a:pt x="155259" y="12177"/>
                </a:lnTo>
                <a:lnTo>
                  <a:pt x="146126" y="7611"/>
                </a:lnTo>
                <a:lnTo>
                  <a:pt x="136993" y="4566"/>
                </a:lnTo>
                <a:lnTo>
                  <a:pt x="126846" y="2030"/>
                </a:lnTo>
                <a:lnTo>
                  <a:pt x="116191" y="507"/>
                </a:lnTo>
                <a:lnTo>
                  <a:pt x="1055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3"/>
          <p:cNvCxnSpPr/>
          <p:nvPr/>
        </p:nvCxnSpPr>
        <p:spPr>
          <a:xfrm>
            <a:off x="8663800" y="4962200"/>
            <a:ext cx="513300" cy="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3"/>
          <p:cNvSpPr/>
          <p:nvPr/>
        </p:nvSpPr>
        <p:spPr>
          <a:xfrm>
            <a:off x="8812922" y="4862625"/>
            <a:ext cx="199200" cy="199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buNone/>
              <a:defRPr sz="700">
                <a:solidFill>
                  <a:srgbClr val="CCCCCC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buNone/>
              <a:defRPr sz="700">
                <a:solidFill>
                  <a:srgbClr val="CCCCCC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 algn="ctr">
              <a:buNone/>
              <a:defRPr sz="700">
                <a:solidFill>
                  <a:srgbClr val="CCCCCC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 algn="ctr">
              <a:buNone/>
              <a:defRPr sz="700">
                <a:solidFill>
                  <a:srgbClr val="CCCCCC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 algn="ctr">
              <a:buNone/>
              <a:defRPr sz="700">
                <a:solidFill>
                  <a:srgbClr val="CCCCCC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 algn="ctr">
              <a:buNone/>
              <a:defRPr sz="700">
                <a:solidFill>
                  <a:srgbClr val="CCCCCC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 algn="ctr">
              <a:buNone/>
              <a:defRPr sz="700">
                <a:solidFill>
                  <a:srgbClr val="CCCCCC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 algn="ctr">
              <a:buNone/>
              <a:defRPr sz="700">
                <a:solidFill>
                  <a:srgbClr val="CCCCCC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 algn="ctr">
              <a:buNone/>
              <a:defRPr sz="700">
                <a:solidFill>
                  <a:srgbClr val="CCCCCC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Theme Yellow )">
  <p:cSld name="BLANK_1_1_1">
    <p:bg>
      <p:bgPr>
        <a:solidFill>
          <a:srgbClr val="E9EDE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4"/>
          <p:cNvSpPr/>
          <p:nvPr/>
        </p:nvSpPr>
        <p:spPr>
          <a:xfrm>
            <a:off x="71153" y="4859000"/>
            <a:ext cx="207406" cy="206407"/>
          </a:xfrm>
          <a:custGeom>
            <a:rect b="b" l="l" r="r" t="t"/>
            <a:pathLst>
              <a:path extrusionOk="0" h="209550" w="210564">
                <a:moveTo>
                  <a:pt x="105536" y="19281"/>
                </a:moveTo>
                <a:lnTo>
                  <a:pt x="111117" y="19788"/>
                </a:lnTo>
                <a:lnTo>
                  <a:pt x="116698" y="20295"/>
                </a:lnTo>
                <a:lnTo>
                  <a:pt x="121772" y="21310"/>
                </a:lnTo>
                <a:lnTo>
                  <a:pt x="127353" y="22325"/>
                </a:lnTo>
                <a:lnTo>
                  <a:pt x="132427" y="23847"/>
                </a:lnTo>
                <a:lnTo>
                  <a:pt x="137501" y="25877"/>
                </a:lnTo>
                <a:lnTo>
                  <a:pt x="142575" y="28414"/>
                </a:lnTo>
                <a:lnTo>
                  <a:pt x="147648" y="30950"/>
                </a:lnTo>
                <a:lnTo>
                  <a:pt x="152722" y="33995"/>
                </a:lnTo>
                <a:lnTo>
                  <a:pt x="157289" y="37039"/>
                </a:lnTo>
                <a:lnTo>
                  <a:pt x="161348" y="40591"/>
                </a:lnTo>
                <a:lnTo>
                  <a:pt x="165407" y="44650"/>
                </a:lnTo>
                <a:lnTo>
                  <a:pt x="169466" y="48202"/>
                </a:lnTo>
                <a:lnTo>
                  <a:pt x="173018" y="52768"/>
                </a:lnTo>
                <a:lnTo>
                  <a:pt x="176062" y="57335"/>
                </a:lnTo>
                <a:lnTo>
                  <a:pt x="179106" y="61901"/>
                </a:lnTo>
                <a:lnTo>
                  <a:pt x="183165" y="70019"/>
                </a:lnTo>
                <a:lnTo>
                  <a:pt x="186210" y="79152"/>
                </a:lnTo>
                <a:lnTo>
                  <a:pt x="188747" y="88285"/>
                </a:lnTo>
                <a:lnTo>
                  <a:pt x="189761" y="97925"/>
                </a:lnTo>
                <a:lnTo>
                  <a:pt x="158811" y="98433"/>
                </a:lnTo>
                <a:lnTo>
                  <a:pt x="143589" y="125831"/>
                </a:lnTo>
                <a:lnTo>
                  <a:pt x="105536" y="32980"/>
                </a:lnTo>
                <a:lnTo>
                  <a:pt x="71541" y="109088"/>
                </a:lnTo>
                <a:lnTo>
                  <a:pt x="21310" y="109088"/>
                </a:lnTo>
                <a:lnTo>
                  <a:pt x="20803" y="105536"/>
                </a:lnTo>
                <a:lnTo>
                  <a:pt x="21310" y="99955"/>
                </a:lnTo>
                <a:lnTo>
                  <a:pt x="21817" y="93866"/>
                </a:lnTo>
                <a:lnTo>
                  <a:pt x="22325" y="88285"/>
                </a:lnTo>
                <a:lnTo>
                  <a:pt x="23847" y="82704"/>
                </a:lnTo>
                <a:lnTo>
                  <a:pt x="25369" y="77630"/>
                </a:lnTo>
                <a:lnTo>
                  <a:pt x="27399" y="72049"/>
                </a:lnTo>
                <a:lnTo>
                  <a:pt x="29428" y="66975"/>
                </a:lnTo>
                <a:lnTo>
                  <a:pt x="31965" y="62408"/>
                </a:lnTo>
                <a:lnTo>
                  <a:pt x="35009" y="57335"/>
                </a:lnTo>
                <a:lnTo>
                  <a:pt x="38054" y="52768"/>
                </a:lnTo>
                <a:lnTo>
                  <a:pt x="41605" y="48709"/>
                </a:lnTo>
                <a:lnTo>
                  <a:pt x="45664" y="44650"/>
                </a:lnTo>
                <a:lnTo>
                  <a:pt x="49216" y="40591"/>
                </a:lnTo>
                <a:lnTo>
                  <a:pt x="53783" y="37546"/>
                </a:lnTo>
                <a:lnTo>
                  <a:pt x="58349" y="33995"/>
                </a:lnTo>
                <a:lnTo>
                  <a:pt x="62916" y="30950"/>
                </a:lnTo>
                <a:lnTo>
                  <a:pt x="67989" y="28414"/>
                </a:lnTo>
                <a:lnTo>
                  <a:pt x="73063" y="25877"/>
                </a:lnTo>
                <a:lnTo>
                  <a:pt x="78137" y="23847"/>
                </a:lnTo>
                <a:lnTo>
                  <a:pt x="83718" y="22325"/>
                </a:lnTo>
                <a:lnTo>
                  <a:pt x="88792" y="21310"/>
                </a:lnTo>
                <a:lnTo>
                  <a:pt x="93866" y="20295"/>
                </a:lnTo>
                <a:lnTo>
                  <a:pt x="99447" y="19788"/>
                </a:lnTo>
                <a:lnTo>
                  <a:pt x="105028" y="19281"/>
                </a:lnTo>
                <a:close/>
                <a:moveTo>
                  <a:pt x="105028" y="63931"/>
                </a:moveTo>
                <a:lnTo>
                  <a:pt x="142067" y="154245"/>
                </a:lnTo>
                <a:lnTo>
                  <a:pt x="166422" y="110610"/>
                </a:lnTo>
                <a:lnTo>
                  <a:pt x="189761" y="110610"/>
                </a:lnTo>
                <a:lnTo>
                  <a:pt x="188747" y="120758"/>
                </a:lnTo>
                <a:lnTo>
                  <a:pt x="186717" y="130398"/>
                </a:lnTo>
                <a:lnTo>
                  <a:pt x="183165" y="139531"/>
                </a:lnTo>
                <a:lnTo>
                  <a:pt x="179106" y="148156"/>
                </a:lnTo>
                <a:lnTo>
                  <a:pt x="176062" y="153230"/>
                </a:lnTo>
                <a:lnTo>
                  <a:pt x="173018" y="157289"/>
                </a:lnTo>
                <a:lnTo>
                  <a:pt x="169466" y="161856"/>
                </a:lnTo>
                <a:lnTo>
                  <a:pt x="165407" y="165915"/>
                </a:lnTo>
                <a:lnTo>
                  <a:pt x="161855" y="169467"/>
                </a:lnTo>
                <a:lnTo>
                  <a:pt x="157289" y="173018"/>
                </a:lnTo>
                <a:lnTo>
                  <a:pt x="152722" y="176063"/>
                </a:lnTo>
                <a:lnTo>
                  <a:pt x="148156" y="179107"/>
                </a:lnTo>
                <a:lnTo>
                  <a:pt x="143082" y="181644"/>
                </a:lnTo>
                <a:lnTo>
                  <a:pt x="138008" y="184181"/>
                </a:lnTo>
                <a:lnTo>
                  <a:pt x="132934" y="185703"/>
                </a:lnTo>
                <a:lnTo>
                  <a:pt x="127861" y="187732"/>
                </a:lnTo>
                <a:lnTo>
                  <a:pt x="122279" y="188747"/>
                </a:lnTo>
                <a:lnTo>
                  <a:pt x="116698" y="189762"/>
                </a:lnTo>
                <a:lnTo>
                  <a:pt x="111117" y="190269"/>
                </a:lnTo>
                <a:lnTo>
                  <a:pt x="105028" y="190269"/>
                </a:lnTo>
                <a:lnTo>
                  <a:pt x="96403" y="189762"/>
                </a:lnTo>
                <a:lnTo>
                  <a:pt x="88285" y="188747"/>
                </a:lnTo>
                <a:lnTo>
                  <a:pt x="80167" y="186718"/>
                </a:lnTo>
                <a:lnTo>
                  <a:pt x="73063" y="184181"/>
                </a:lnTo>
                <a:lnTo>
                  <a:pt x="65452" y="180629"/>
                </a:lnTo>
                <a:lnTo>
                  <a:pt x="58349" y="176570"/>
                </a:lnTo>
                <a:lnTo>
                  <a:pt x="51753" y="171496"/>
                </a:lnTo>
                <a:lnTo>
                  <a:pt x="45664" y="165915"/>
                </a:lnTo>
                <a:lnTo>
                  <a:pt x="41098" y="160841"/>
                </a:lnTo>
                <a:lnTo>
                  <a:pt x="37039" y="155767"/>
                </a:lnTo>
                <a:lnTo>
                  <a:pt x="33487" y="150693"/>
                </a:lnTo>
                <a:lnTo>
                  <a:pt x="30443" y="145112"/>
                </a:lnTo>
                <a:lnTo>
                  <a:pt x="27399" y="139531"/>
                </a:lnTo>
                <a:lnTo>
                  <a:pt x="25369" y="133950"/>
                </a:lnTo>
                <a:lnTo>
                  <a:pt x="23847" y="127861"/>
                </a:lnTo>
                <a:lnTo>
                  <a:pt x="22325" y="121265"/>
                </a:lnTo>
                <a:lnTo>
                  <a:pt x="79152" y="121265"/>
                </a:lnTo>
                <a:lnTo>
                  <a:pt x="105028" y="63931"/>
                </a:lnTo>
                <a:close/>
                <a:moveTo>
                  <a:pt x="97418" y="0"/>
                </a:moveTo>
                <a:lnTo>
                  <a:pt x="90314" y="1015"/>
                </a:lnTo>
                <a:lnTo>
                  <a:pt x="83718" y="2030"/>
                </a:lnTo>
                <a:lnTo>
                  <a:pt x="77122" y="3552"/>
                </a:lnTo>
                <a:lnTo>
                  <a:pt x="70526" y="5581"/>
                </a:lnTo>
                <a:lnTo>
                  <a:pt x="64438" y="7611"/>
                </a:lnTo>
                <a:lnTo>
                  <a:pt x="58349" y="10655"/>
                </a:lnTo>
                <a:lnTo>
                  <a:pt x="52260" y="13699"/>
                </a:lnTo>
                <a:lnTo>
                  <a:pt x="46172" y="17758"/>
                </a:lnTo>
                <a:lnTo>
                  <a:pt x="40591" y="21310"/>
                </a:lnTo>
                <a:lnTo>
                  <a:pt x="35517" y="25877"/>
                </a:lnTo>
                <a:lnTo>
                  <a:pt x="30443" y="30443"/>
                </a:lnTo>
                <a:lnTo>
                  <a:pt x="25877" y="35517"/>
                </a:lnTo>
                <a:lnTo>
                  <a:pt x="21817" y="40591"/>
                </a:lnTo>
                <a:lnTo>
                  <a:pt x="17758" y="46172"/>
                </a:lnTo>
                <a:lnTo>
                  <a:pt x="14207" y="52261"/>
                </a:lnTo>
                <a:lnTo>
                  <a:pt x="10655" y="58349"/>
                </a:lnTo>
                <a:lnTo>
                  <a:pt x="8118" y="64945"/>
                </a:lnTo>
                <a:lnTo>
                  <a:pt x="5581" y="71541"/>
                </a:lnTo>
                <a:lnTo>
                  <a:pt x="3552" y="78137"/>
                </a:lnTo>
                <a:lnTo>
                  <a:pt x="2030" y="84733"/>
                </a:lnTo>
                <a:lnTo>
                  <a:pt x="1015" y="91837"/>
                </a:lnTo>
                <a:lnTo>
                  <a:pt x="507" y="98433"/>
                </a:lnTo>
                <a:lnTo>
                  <a:pt x="0" y="105536"/>
                </a:lnTo>
                <a:lnTo>
                  <a:pt x="507" y="116191"/>
                </a:lnTo>
                <a:lnTo>
                  <a:pt x="2030" y="126339"/>
                </a:lnTo>
                <a:lnTo>
                  <a:pt x="4566" y="136487"/>
                </a:lnTo>
                <a:lnTo>
                  <a:pt x="7611" y="145619"/>
                </a:lnTo>
                <a:lnTo>
                  <a:pt x="12177" y="154752"/>
                </a:lnTo>
                <a:lnTo>
                  <a:pt x="17251" y="163378"/>
                </a:lnTo>
                <a:lnTo>
                  <a:pt x="23847" y="171496"/>
                </a:lnTo>
                <a:lnTo>
                  <a:pt x="30950" y="179614"/>
                </a:lnTo>
                <a:lnTo>
                  <a:pt x="38561" y="186718"/>
                </a:lnTo>
                <a:lnTo>
                  <a:pt x="46679" y="192806"/>
                </a:lnTo>
                <a:lnTo>
                  <a:pt x="55812" y="197880"/>
                </a:lnTo>
                <a:lnTo>
                  <a:pt x="64945" y="201939"/>
                </a:lnTo>
                <a:lnTo>
                  <a:pt x="74078" y="205491"/>
                </a:lnTo>
                <a:lnTo>
                  <a:pt x="84226" y="208028"/>
                </a:lnTo>
                <a:lnTo>
                  <a:pt x="94881" y="209043"/>
                </a:lnTo>
                <a:lnTo>
                  <a:pt x="105536" y="209550"/>
                </a:lnTo>
                <a:lnTo>
                  <a:pt x="116698" y="209043"/>
                </a:lnTo>
                <a:lnTo>
                  <a:pt x="126846" y="208028"/>
                </a:lnTo>
                <a:lnTo>
                  <a:pt x="136993" y="205491"/>
                </a:lnTo>
                <a:lnTo>
                  <a:pt x="146126" y="201939"/>
                </a:lnTo>
                <a:lnTo>
                  <a:pt x="155259" y="197880"/>
                </a:lnTo>
                <a:lnTo>
                  <a:pt x="163885" y="192806"/>
                </a:lnTo>
                <a:lnTo>
                  <a:pt x="172510" y="186210"/>
                </a:lnTo>
                <a:lnTo>
                  <a:pt x="180121" y="179107"/>
                </a:lnTo>
                <a:lnTo>
                  <a:pt x="187224" y="171496"/>
                </a:lnTo>
                <a:lnTo>
                  <a:pt x="193313" y="162871"/>
                </a:lnTo>
                <a:lnTo>
                  <a:pt x="198894" y="154245"/>
                </a:lnTo>
                <a:lnTo>
                  <a:pt x="202953" y="145112"/>
                </a:lnTo>
                <a:lnTo>
                  <a:pt x="206505" y="135979"/>
                </a:lnTo>
                <a:lnTo>
                  <a:pt x="208534" y="125831"/>
                </a:lnTo>
                <a:lnTo>
                  <a:pt x="210057" y="115684"/>
                </a:lnTo>
                <a:lnTo>
                  <a:pt x="210564" y="105029"/>
                </a:lnTo>
                <a:lnTo>
                  <a:pt x="210057" y="93866"/>
                </a:lnTo>
                <a:lnTo>
                  <a:pt x="208534" y="83719"/>
                </a:lnTo>
                <a:lnTo>
                  <a:pt x="206505" y="73571"/>
                </a:lnTo>
                <a:lnTo>
                  <a:pt x="202953" y="63931"/>
                </a:lnTo>
                <a:lnTo>
                  <a:pt x="198894" y="54798"/>
                </a:lnTo>
                <a:lnTo>
                  <a:pt x="193313" y="46172"/>
                </a:lnTo>
                <a:lnTo>
                  <a:pt x="187224" y="38054"/>
                </a:lnTo>
                <a:lnTo>
                  <a:pt x="180121" y="30443"/>
                </a:lnTo>
                <a:lnTo>
                  <a:pt x="172510" y="23340"/>
                </a:lnTo>
                <a:lnTo>
                  <a:pt x="163885" y="17251"/>
                </a:lnTo>
                <a:lnTo>
                  <a:pt x="155259" y="12177"/>
                </a:lnTo>
                <a:lnTo>
                  <a:pt x="146126" y="7611"/>
                </a:lnTo>
                <a:lnTo>
                  <a:pt x="136993" y="4566"/>
                </a:lnTo>
                <a:lnTo>
                  <a:pt x="126846" y="2030"/>
                </a:lnTo>
                <a:lnTo>
                  <a:pt x="116191" y="507"/>
                </a:lnTo>
                <a:lnTo>
                  <a:pt x="10553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4"/>
          <p:cNvCxnSpPr/>
          <p:nvPr/>
        </p:nvCxnSpPr>
        <p:spPr>
          <a:xfrm>
            <a:off x="8663800" y="4962200"/>
            <a:ext cx="5133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4"/>
          <p:cNvSpPr/>
          <p:nvPr/>
        </p:nvSpPr>
        <p:spPr>
          <a:xfrm>
            <a:off x="8812922" y="4862625"/>
            <a:ext cx="199200" cy="199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Theme Cool Grey )">
  <p:cSld name="BLANK_1_1_1_1">
    <p:bg>
      <p:bgPr>
        <a:solidFill>
          <a:srgbClr val="E9EDEE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5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5"/>
          <p:cNvSpPr/>
          <p:nvPr/>
        </p:nvSpPr>
        <p:spPr>
          <a:xfrm>
            <a:off x="71153" y="4859000"/>
            <a:ext cx="207406" cy="206407"/>
          </a:xfrm>
          <a:custGeom>
            <a:rect b="b" l="l" r="r" t="t"/>
            <a:pathLst>
              <a:path extrusionOk="0" h="209550" w="210564">
                <a:moveTo>
                  <a:pt x="105536" y="19281"/>
                </a:moveTo>
                <a:lnTo>
                  <a:pt x="111117" y="19788"/>
                </a:lnTo>
                <a:lnTo>
                  <a:pt x="116698" y="20295"/>
                </a:lnTo>
                <a:lnTo>
                  <a:pt x="121772" y="21310"/>
                </a:lnTo>
                <a:lnTo>
                  <a:pt x="127353" y="22325"/>
                </a:lnTo>
                <a:lnTo>
                  <a:pt x="132427" y="23847"/>
                </a:lnTo>
                <a:lnTo>
                  <a:pt x="137501" y="25877"/>
                </a:lnTo>
                <a:lnTo>
                  <a:pt x="142575" y="28414"/>
                </a:lnTo>
                <a:lnTo>
                  <a:pt x="147648" y="30950"/>
                </a:lnTo>
                <a:lnTo>
                  <a:pt x="152722" y="33995"/>
                </a:lnTo>
                <a:lnTo>
                  <a:pt x="157289" y="37039"/>
                </a:lnTo>
                <a:lnTo>
                  <a:pt x="161348" y="40591"/>
                </a:lnTo>
                <a:lnTo>
                  <a:pt x="165407" y="44650"/>
                </a:lnTo>
                <a:lnTo>
                  <a:pt x="169466" y="48202"/>
                </a:lnTo>
                <a:lnTo>
                  <a:pt x="173018" y="52768"/>
                </a:lnTo>
                <a:lnTo>
                  <a:pt x="176062" y="57335"/>
                </a:lnTo>
                <a:lnTo>
                  <a:pt x="179106" y="61901"/>
                </a:lnTo>
                <a:lnTo>
                  <a:pt x="183165" y="70019"/>
                </a:lnTo>
                <a:lnTo>
                  <a:pt x="186210" y="79152"/>
                </a:lnTo>
                <a:lnTo>
                  <a:pt x="188747" y="88285"/>
                </a:lnTo>
                <a:lnTo>
                  <a:pt x="189761" y="97925"/>
                </a:lnTo>
                <a:lnTo>
                  <a:pt x="158811" y="98433"/>
                </a:lnTo>
                <a:lnTo>
                  <a:pt x="143589" y="125831"/>
                </a:lnTo>
                <a:lnTo>
                  <a:pt x="105536" y="32980"/>
                </a:lnTo>
                <a:lnTo>
                  <a:pt x="71541" y="109088"/>
                </a:lnTo>
                <a:lnTo>
                  <a:pt x="21310" y="109088"/>
                </a:lnTo>
                <a:lnTo>
                  <a:pt x="20803" y="105536"/>
                </a:lnTo>
                <a:lnTo>
                  <a:pt x="21310" y="99955"/>
                </a:lnTo>
                <a:lnTo>
                  <a:pt x="21817" y="93866"/>
                </a:lnTo>
                <a:lnTo>
                  <a:pt x="22325" y="88285"/>
                </a:lnTo>
                <a:lnTo>
                  <a:pt x="23847" y="82704"/>
                </a:lnTo>
                <a:lnTo>
                  <a:pt x="25369" y="77630"/>
                </a:lnTo>
                <a:lnTo>
                  <a:pt x="27399" y="72049"/>
                </a:lnTo>
                <a:lnTo>
                  <a:pt x="29428" y="66975"/>
                </a:lnTo>
                <a:lnTo>
                  <a:pt x="31965" y="62408"/>
                </a:lnTo>
                <a:lnTo>
                  <a:pt x="35009" y="57335"/>
                </a:lnTo>
                <a:lnTo>
                  <a:pt x="38054" y="52768"/>
                </a:lnTo>
                <a:lnTo>
                  <a:pt x="41605" y="48709"/>
                </a:lnTo>
                <a:lnTo>
                  <a:pt x="45664" y="44650"/>
                </a:lnTo>
                <a:lnTo>
                  <a:pt x="49216" y="40591"/>
                </a:lnTo>
                <a:lnTo>
                  <a:pt x="53783" y="37546"/>
                </a:lnTo>
                <a:lnTo>
                  <a:pt x="58349" y="33995"/>
                </a:lnTo>
                <a:lnTo>
                  <a:pt x="62916" y="30950"/>
                </a:lnTo>
                <a:lnTo>
                  <a:pt x="67989" y="28414"/>
                </a:lnTo>
                <a:lnTo>
                  <a:pt x="73063" y="25877"/>
                </a:lnTo>
                <a:lnTo>
                  <a:pt x="78137" y="23847"/>
                </a:lnTo>
                <a:lnTo>
                  <a:pt x="83718" y="22325"/>
                </a:lnTo>
                <a:lnTo>
                  <a:pt x="88792" y="21310"/>
                </a:lnTo>
                <a:lnTo>
                  <a:pt x="93866" y="20295"/>
                </a:lnTo>
                <a:lnTo>
                  <a:pt x="99447" y="19788"/>
                </a:lnTo>
                <a:lnTo>
                  <a:pt x="105028" y="19281"/>
                </a:lnTo>
                <a:close/>
                <a:moveTo>
                  <a:pt x="105028" y="63931"/>
                </a:moveTo>
                <a:lnTo>
                  <a:pt x="142067" y="154245"/>
                </a:lnTo>
                <a:lnTo>
                  <a:pt x="166422" y="110610"/>
                </a:lnTo>
                <a:lnTo>
                  <a:pt x="189761" y="110610"/>
                </a:lnTo>
                <a:lnTo>
                  <a:pt x="188747" y="120758"/>
                </a:lnTo>
                <a:lnTo>
                  <a:pt x="186717" y="130398"/>
                </a:lnTo>
                <a:lnTo>
                  <a:pt x="183165" y="139531"/>
                </a:lnTo>
                <a:lnTo>
                  <a:pt x="179106" y="148156"/>
                </a:lnTo>
                <a:lnTo>
                  <a:pt x="176062" y="153230"/>
                </a:lnTo>
                <a:lnTo>
                  <a:pt x="173018" y="157289"/>
                </a:lnTo>
                <a:lnTo>
                  <a:pt x="169466" y="161856"/>
                </a:lnTo>
                <a:lnTo>
                  <a:pt x="165407" y="165915"/>
                </a:lnTo>
                <a:lnTo>
                  <a:pt x="161855" y="169467"/>
                </a:lnTo>
                <a:lnTo>
                  <a:pt x="157289" y="173018"/>
                </a:lnTo>
                <a:lnTo>
                  <a:pt x="152722" y="176063"/>
                </a:lnTo>
                <a:lnTo>
                  <a:pt x="148156" y="179107"/>
                </a:lnTo>
                <a:lnTo>
                  <a:pt x="143082" y="181644"/>
                </a:lnTo>
                <a:lnTo>
                  <a:pt x="138008" y="184181"/>
                </a:lnTo>
                <a:lnTo>
                  <a:pt x="132934" y="185703"/>
                </a:lnTo>
                <a:lnTo>
                  <a:pt x="127861" y="187732"/>
                </a:lnTo>
                <a:lnTo>
                  <a:pt x="122279" y="188747"/>
                </a:lnTo>
                <a:lnTo>
                  <a:pt x="116698" y="189762"/>
                </a:lnTo>
                <a:lnTo>
                  <a:pt x="111117" y="190269"/>
                </a:lnTo>
                <a:lnTo>
                  <a:pt x="105028" y="190269"/>
                </a:lnTo>
                <a:lnTo>
                  <a:pt x="96403" y="189762"/>
                </a:lnTo>
                <a:lnTo>
                  <a:pt x="88285" y="188747"/>
                </a:lnTo>
                <a:lnTo>
                  <a:pt x="80167" y="186718"/>
                </a:lnTo>
                <a:lnTo>
                  <a:pt x="73063" y="184181"/>
                </a:lnTo>
                <a:lnTo>
                  <a:pt x="65452" y="180629"/>
                </a:lnTo>
                <a:lnTo>
                  <a:pt x="58349" y="176570"/>
                </a:lnTo>
                <a:lnTo>
                  <a:pt x="51753" y="171496"/>
                </a:lnTo>
                <a:lnTo>
                  <a:pt x="45664" y="165915"/>
                </a:lnTo>
                <a:lnTo>
                  <a:pt x="41098" y="160841"/>
                </a:lnTo>
                <a:lnTo>
                  <a:pt x="37039" y="155767"/>
                </a:lnTo>
                <a:lnTo>
                  <a:pt x="33487" y="150693"/>
                </a:lnTo>
                <a:lnTo>
                  <a:pt x="30443" y="145112"/>
                </a:lnTo>
                <a:lnTo>
                  <a:pt x="27399" y="139531"/>
                </a:lnTo>
                <a:lnTo>
                  <a:pt x="25369" y="133950"/>
                </a:lnTo>
                <a:lnTo>
                  <a:pt x="23847" y="127861"/>
                </a:lnTo>
                <a:lnTo>
                  <a:pt x="22325" y="121265"/>
                </a:lnTo>
                <a:lnTo>
                  <a:pt x="79152" y="121265"/>
                </a:lnTo>
                <a:lnTo>
                  <a:pt x="105028" y="63931"/>
                </a:lnTo>
                <a:close/>
                <a:moveTo>
                  <a:pt x="97418" y="0"/>
                </a:moveTo>
                <a:lnTo>
                  <a:pt x="90314" y="1015"/>
                </a:lnTo>
                <a:lnTo>
                  <a:pt x="83718" y="2030"/>
                </a:lnTo>
                <a:lnTo>
                  <a:pt x="77122" y="3552"/>
                </a:lnTo>
                <a:lnTo>
                  <a:pt x="70526" y="5581"/>
                </a:lnTo>
                <a:lnTo>
                  <a:pt x="64438" y="7611"/>
                </a:lnTo>
                <a:lnTo>
                  <a:pt x="58349" y="10655"/>
                </a:lnTo>
                <a:lnTo>
                  <a:pt x="52260" y="13699"/>
                </a:lnTo>
                <a:lnTo>
                  <a:pt x="46172" y="17758"/>
                </a:lnTo>
                <a:lnTo>
                  <a:pt x="40591" y="21310"/>
                </a:lnTo>
                <a:lnTo>
                  <a:pt x="35517" y="25877"/>
                </a:lnTo>
                <a:lnTo>
                  <a:pt x="30443" y="30443"/>
                </a:lnTo>
                <a:lnTo>
                  <a:pt x="25877" y="35517"/>
                </a:lnTo>
                <a:lnTo>
                  <a:pt x="21817" y="40591"/>
                </a:lnTo>
                <a:lnTo>
                  <a:pt x="17758" y="46172"/>
                </a:lnTo>
                <a:lnTo>
                  <a:pt x="14207" y="52261"/>
                </a:lnTo>
                <a:lnTo>
                  <a:pt x="10655" y="58349"/>
                </a:lnTo>
                <a:lnTo>
                  <a:pt x="8118" y="64945"/>
                </a:lnTo>
                <a:lnTo>
                  <a:pt x="5581" y="71541"/>
                </a:lnTo>
                <a:lnTo>
                  <a:pt x="3552" y="78137"/>
                </a:lnTo>
                <a:lnTo>
                  <a:pt x="2030" y="84733"/>
                </a:lnTo>
                <a:lnTo>
                  <a:pt x="1015" y="91837"/>
                </a:lnTo>
                <a:lnTo>
                  <a:pt x="507" y="98433"/>
                </a:lnTo>
                <a:lnTo>
                  <a:pt x="0" y="105536"/>
                </a:lnTo>
                <a:lnTo>
                  <a:pt x="507" y="116191"/>
                </a:lnTo>
                <a:lnTo>
                  <a:pt x="2030" y="126339"/>
                </a:lnTo>
                <a:lnTo>
                  <a:pt x="4566" y="136487"/>
                </a:lnTo>
                <a:lnTo>
                  <a:pt x="7611" y="145619"/>
                </a:lnTo>
                <a:lnTo>
                  <a:pt x="12177" y="154752"/>
                </a:lnTo>
                <a:lnTo>
                  <a:pt x="17251" y="163378"/>
                </a:lnTo>
                <a:lnTo>
                  <a:pt x="23847" y="171496"/>
                </a:lnTo>
                <a:lnTo>
                  <a:pt x="30950" y="179614"/>
                </a:lnTo>
                <a:lnTo>
                  <a:pt x="38561" y="186718"/>
                </a:lnTo>
                <a:lnTo>
                  <a:pt x="46679" y="192806"/>
                </a:lnTo>
                <a:lnTo>
                  <a:pt x="55812" y="197880"/>
                </a:lnTo>
                <a:lnTo>
                  <a:pt x="64945" y="201939"/>
                </a:lnTo>
                <a:lnTo>
                  <a:pt x="74078" y="205491"/>
                </a:lnTo>
                <a:lnTo>
                  <a:pt x="84226" y="208028"/>
                </a:lnTo>
                <a:lnTo>
                  <a:pt x="94881" y="209043"/>
                </a:lnTo>
                <a:lnTo>
                  <a:pt x="105536" y="209550"/>
                </a:lnTo>
                <a:lnTo>
                  <a:pt x="116698" y="209043"/>
                </a:lnTo>
                <a:lnTo>
                  <a:pt x="126846" y="208028"/>
                </a:lnTo>
                <a:lnTo>
                  <a:pt x="136993" y="205491"/>
                </a:lnTo>
                <a:lnTo>
                  <a:pt x="146126" y="201939"/>
                </a:lnTo>
                <a:lnTo>
                  <a:pt x="155259" y="197880"/>
                </a:lnTo>
                <a:lnTo>
                  <a:pt x="163885" y="192806"/>
                </a:lnTo>
                <a:lnTo>
                  <a:pt x="172510" y="186210"/>
                </a:lnTo>
                <a:lnTo>
                  <a:pt x="180121" y="179107"/>
                </a:lnTo>
                <a:lnTo>
                  <a:pt x="187224" y="171496"/>
                </a:lnTo>
                <a:lnTo>
                  <a:pt x="193313" y="162871"/>
                </a:lnTo>
                <a:lnTo>
                  <a:pt x="198894" y="154245"/>
                </a:lnTo>
                <a:lnTo>
                  <a:pt x="202953" y="145112"/>
                </a:lnTo>
                <a:lnTo>
                  <a:pt x="206505" y="135979"/>
                </a:lnTo>
                <a:lnTo>
                  <a:pt x="208534" y="125831"/>
                </a:lnTo>
                <a:lnTo>
                  <a:pt x="210057" y="115684"/>
                </a:lnTo>
                <a:lnTo>
                  <a:pt x="210564" y="105029"/>
                </a:lnTo>
                <a:lnTo>
                  <a:pt x="210057" y="93866"/>
                </a:lnTo>
                <a:lnTo>
                  <a:pt x="208534" y="83719"/>
                </a:lnTo>
                <a:lnTo>
                  <a:pt x="206505" y="73571"/>
                </a:lnTo>
                <a:lnTo>
                  <a:pt x="202953" y="63931"/>
                </a:lnTo>
                <a:lnTo>
                  <a:pt x="198894" y="54798"/>
                </a:lnTo>
                <a:lnTo>
                  <a:pt x="193313" y="46172"/>
                </a:lnTo>
                <a:lnTo>
                  <a:pt x="187224" y="38054"/>
                </a:lnTo>
                <a:lnTo>
                  <a:pt x="180121" y="30443"/>
                </a:lnTo>
                <a:lnTo>
                  <a:pt x="172510" y="23340"/>
                </a:lnTo>
                <a:lnTo>
                  <a:pt x="163885" y="17251"/>
                </a:lnTo>
                <a:lnTo>
                  <a:pt x="155259" y="12177"/>
                </a:lnTo>
                <a:lnTo>
                  <a:pt x="146126" y="7611"/>
                </a:lnTo>
                <a:lnTo>
                  <a:pt x="136993" y="4566"/>
                </a:lnTo>
                <a:lnTo>
                  <a:pt x="126846" y="2030"/>
                </a:lnTo>
                <a:lnTo>
                  <a:pt x="116191" y="507"/>
                </a:lnTo>
                <a:lnTo>
                  <a:pt x="10553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5"/>
          <p:cNvCxnSpPr/>
          <p:nvPr/>
        </p:nvCxnSpPr>
        <p:spPr>
          <a:xfrm>
            <a:off x="8663800" y="4962200"/>
            <a:ext cx="513300" cy="0"/>
          </a:xfrm>
          <a:prstGeom prst="straightConnector1">
            <a:avLst/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5"/>
          <p:cNvSpPr/>
          <p:nvPr/>
        </p:nvSpPr>
        <p:spPr>
          <a:xfrm>
            <a:off x="8812922" y="4862625"/>
            <a:ext cx="199200" cy="199200"/>
          </a:xfrm>
          <a:prstGeom prst="ellipse">
            <a:avLst/>
          </a:prstGeom>
          <a:solidFill>
            <a:srgbClr val="E9EDEE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BLANK_1_1_1_2">
    <p:bg>
      <p:bgPr>
        <a:solidFill>
          <a:srgbClr val="E9EDE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6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6"/>
          <p:cNvSpPr/>
          <p:nvPr/>
        </p:nvSpPr>
        <p:spPr>
          <a:xfrm>
            <a:off x="71153" y="4859000"/>
            <a:ext cx="207406" cy="206407"/>
          </a:xfrm>
          <a:custGeom>
            <a:rect b="b" l="l" r="r" t="t"/>
            <a:pathLst>
              <a:path extrusionOk="0" h="209550" w="210564">
                <a:moveTo>
                  <a:pt x="105536" y="19281"/>
                </a:moveTo>
                <a:lnTo>
                  <a:pt x="111117" y="19788"/>
                </a:lnTo>
                <a:lnTo>
                  <a:pt x="116698" y="20295"/>
                </a:lnTo>
                <a:lnTo>
                  <a:pt x="121772" y="21310"/>
                </a:lnTo>
                <a:lnTo>
                  <a:pt x="127353" y="22325"/>
                </a:lnTo>
                <a:lnTo>
                  <a:pt x="132427" y="23847"/>
                </a:lnTo>
                <a:lnTo>
                  <a:pt x="137501" y="25877"/>
                </a:lnTo>
                <a:lnTo>
                  <a:pt x="142575" y="28414"/>
                </a:lnTo>
                <a:lnTo>
                  <a:pt x="147648" y="30950"/>
                </a:lnTo>
                <a:lnTo>
                  <a:pt x="152722" y="33995"/>
                </a:lnTo>
                <a:lnTo>
                  <a:pt x="157289" y="37039"/>
                </a:lnTo>
                <a:lnTo>
                  <a:pt x="161348" y="40591"/>
                </a:lnTo>
                <a:lnTo>
                  <a:pt x="165407" y="44650"/>
                </a:lnTo>
                <a:lnTo>
                  <a:pt x="169466" y="48202"/>
                </a:lnTo>
                <a:lnTo>
                  <a:pt x="173018" y="52768"/>
                </a:lnTo>
                <a:lnTo>
                  <a:pt x="176062" y="57335"/>
                </a:lnTo>
                <a:lnTo>
                  <a:pt x="179106" y="61901"/>
                </a:lnTo>
                <a:lnTo>
                  <a:pt x="183165" y="70019"/>
                </a:lnTo>
                <a:lnTo>
                  <a:pt x="186210" y="79152"/>
                </a:lnTo>
                <a:lnTo>
                  <a:pt x="188747" y="88285"/>
                </a:lnTo>
                <a:lnTo>
                  <a:pt x="189761" y="97925"/>
                </a:lnTo>
                <a:lnTo>
                  <a:pt x="158811" y="98433"/>
                </a:lnTo>
                <a:lnTo>
                  <a:pt x="143589" y="125831"/>
                </a:lnTo>
                <a:lnTo>
                  <a:pt x="105536" y="32980"/>
                </a:lnTo>
                <a:lnTo>
                  <a:pt x="71541" y="109088"/>
                </a:lnTo>
                <a:lnTo>
                  <a:pt x="21310" y="109088"/>
                </a:lnTo>
                <a:lnTo>
                  <a:pt x="20803" y="105536"/>
                </a:lnTo>
                <a:lnTo>
                  <a:pt x="21310" y="99955"/>
                </a:lnTo>
                <a:lnTo>
                  <a:pt x="21817" y="93866"/>
                </a:lnTo>
                <a:lnTo>
                  <a:pt x="22325" y="88285"/>
                </a:lnTo>
                <a:lnTo>
                  <a:pt x="23847" y="82704"/>
                </a:lnTo>
                <a:lnTo>
                  <a:pt x="25369" y="77630"/>
                </a:lnTo>
                <a:lnTo>
                  <a:pt x="27399" y="72049"/>
                </a:lnTo>
                <a:lnTo>
                  <a:pt x="29428" y="66975"/>
                </a:lnTo>
                <a:lnTo>
                  <a:pt x="31965" y="62408"/>
                </a:lnTo>
                <a:lnTo>
                  <a:pt x="35009" y="57335"/>
                </a:lnTo>
                <a:lnTo>
                  <a:pt x="38054" y="52768"/>
                </a:lnTo>
                <a:lnTo>
                  <a:pt x="41605" y="48709"/>
                </a:lnTo>
                <a:lnTo>
                  <a:pt x="45664" y="44650"/>
                </a:lnTo>
                <a:lnTo>
                  <a:pt x="49216" y="40591"/>
                </a:lnTo>
                <a:lnTo>
                  <a:pt x="53783" y="37546"/>
                </a:lnTo>
                <a:lnTo>
                  <a:pt x="58349" y="33995"/>
                </a:lnTo>
                <a:lnTo>
                  <a:pt x="62916" y="30950"/>
                </a:lnTo>
                <a:lnTo>
                  <a:pt x="67989" y="28414"/>
                </a:lnTo>
                <a:lnTo>
                  <a:pt x="73063" y="25877"/>
                </a:lnTo>
                <a:lnTo>
                  <a:pt x="78137" y="23847"/>
                </a:lnTo>
                <a:lnTo>
                  <a:pt x="83718" y="22325"/>
                </a:lnTo>
                <a:lnTo>
                  <a:pt x="88792" y="21310"/>
                </a:lnTo>
                <a:lnTo>
                  <a:pt x="93866" y="20295"/>
                </a:lnTo>
                <a:lnTo>
                  <a:pt x="99447" y="19788"/>
                </a:lnTo>
                <a:lnTo>
                  <a:pt x="105028" y="19281"/>
                </a:lnTo>
                <a:close/>
                <a:moveTo>
                  <a:pt x="105028" y="63931"/>
                </a:moveTo>
                <a:lnTo>
                  <a:pt x="142067" y="154245"/>
                </a:lnTo>
                <a:lnTo>
                  <a:pt x="166422" y="110610"/>
                </a:lnTo>
                <a:lnTo>
                  <a:pt x="189761" y="110610"/>
                </a:lnTo>
                <a:lnTo>
                  <a:pt x="188747" y="120758"/>
                </a:lnTo>
                <a:lnTo>
                  <a:pt x="186717" y="130398"/>
                </a:lnTo>
                <a:lnTo>
                  <a:pt x="183165" y="139531"/>
                </a:lnTo>
                <a:lnTo>
                  <a:pt x="179106" y="148156"/>
                </a:lnTo>
                <a:lnTo>
                  <a:pt x="176062" y="153230"/>
                </a:lnTo>
                <a:lnTo>
                  <a:pt x="173018" y="157289"/>
                </a:lnTo>
                <a:lnTo>
                  <a:pt x="169466" y="161856"/>
                </a:lnTo>
                <a:lnTo>
                  <a:pt x="165407" y="165915"/>
                </a:lnTo>
                <a:lnTo>
                  <a:pt x="161855" y="169467"/>
                </a:lnTo>
                <a:lnTo>
                  <a:pt x="157289" y="173018"/>
                </a:lnTo>
                <a:lnTo>
                  <a:pt x="152722" y="176063"/>
                </a:lnTo>
                <a:lnTo>
                  <a:pt x="148156" y="179107"/>
                </a:lnTo>
                <a:lnTo>
                  <a:pt x="143082" y="181644"/>
                </a:lnTo>
                <a:lnTo>
                  <a:pt x="138008" y="184181"/>
                </a:lnTo>
                <a:lnTo>
                  <a:pt x="132934" y="185703"/>
                </a:lnTo>
                <a:lnTo>
                  <a:pt x="127861" y="187732"/>
                </a:lnTo>
                <a:lnTo>
                  <a:pt x="122279" y="188747"/>
                </a:lnTo>
                <a:lnTo>
                  <a:pt x="116698" y="189762"/>
                </a:lnTo>
                <a:lnTo>
                  <a:pt x="111117" y="190269"/>
                </a:lnTo>
                <a:lnTo>
                  <a:pt x="105028" y="190269"/>
                </a:lnTo>
                <a:lnTo>
                  <a:pt x="96403" y="189762"/>
                </a:lnTo>
                <a:lnTo>
                  <a:pt x="88285" y="188747"/>
                </a:lnTo>
                <a:lnTo>
                  <a:pt x="80167" y="186718"/>
                </a:lnTo>
                <a:lnTo>
                  <a:pt x="73063" y="184181"/>
                </a:lnTo>
                <a:lnTo>
                  <a:pt x="65452" y="180629"/>
                </a:lnTo>
                <a:lnTo>
                  <a:pt x="58349" y="176570"/>
                </a:lnTo>
                <a:lnTo>
                  <a:pt x="51753" y="171496"/>
                </a:lnTo>
                <a:lnTo>
                  <a:pt x="45664" y="165915"/>
                </a:lnTo>
                <a:lnTo>
                  <a:pt x="41098" y="160841"/>
                </a:lnTo>
                <a:lnTo>
                  <a:pt x="37039" y="155767"/>
                </a:lnTo>
                <a:lnTo>
                  <a:pt x="33487" y="150693"/>
                </a:lnTo>
                <a:lnTo>
                  <a:pt x="30443" y="145112"/>
                </a:lnTo>
                <a:lnTo>
                  <a:pt x="27399" y="139531"/>
                </a:lnTo>
                <a:lnTo>
                  <a:pt x="25369" y="133950"/>
                </a:lnTo>
                <a:lnTo>
                  <a:pt x="23847" y="127861"/>
                </a:lnTo>
                <a:lnTo>
                  <a:pt x="22325" y="121265"/>
                </a:lnTo>
                <a:lnTo>
                  <a:pt x="79152" y="121265"/>
                </a:lnTo>
                <a:lnTo>
                  <a:pt x="105028" y="63931"/>
                </a:lnTo>
                <a:close/>
                <a:moveTo>
                  <a:pt x="97418" y="0"/>
                </a:moveTo>
                <a:lnTo>
                  <a:pt x="90314" y="1015"/>
                </a:lnTo>
                <a:lnTo>
                  <a:pt x="83718" y="2030"/>
                </a:lnTo>
                <a:lnTo>
                  <a:pt x="77122" y="3552"/>
                </a:lnTo>
                <a:lnTo>
                  <a:pt x="70526" y="5581"/>
                </a:lnTo>
                <a:lnTo>
                  <a:pt x="64438" y="7611"/>
                </a:lnTo>
                <a:lnTo>
                  <a:pt x="58349" y="10655"/>
                </a:lnTo>
                <a:lnTo>
                  <a:pt x="52260" y="13699"/>
                </a:lnTo>
                <a:lnTo>
                  <a:pt x="46172" y="17758"/>
                </a:lnTo>
                <a:lnTo>
                  <a:pt x="40591" y="21310"/>
                </a:lnTo>
                <a:lnTo>
                  <a:pt x="35517" y="25877"/>
                </a:lnTo>
                <a:lnTo>
                  <a:pt x="30443" y="30443"/>
                </a:lnTo>
                <a:lnTo>
                  <a:pt x="25877" y="35517"/>
                </a:lnTo>
                <a:lnTo>
                  <a:pt x="21817" y="40591"/>
                </a:lnTo>
                <a:lnTo>
                  <a:pt x="17758" y="46172"/>
                </a:lnTo>
                <a:lnTo>
                  <a:pt x="14207" y="52261"/>
                </a:lnTo>
                <a:lnTo>
                  <a:pt x="10655" y="58349"/>
                </a:lnTo>
                <a:lnTo>
                  <a:pt x="8118" y="64945"/>
                </a:lnTo>
                <a:lnTo>
                  <a:pt x="5581" y="71541"/>
                </a:lnTo>
                <a:lnTo>
                  <a:pt x="3552" y="78137"/>
                </a:lnTo>
                <a:lnTo>
                  <a:pt x="2030" y="84733"/>
                </a:lnTo>
                <a:lnTo>
                  <a:pt x="1015" y="91837"/>
                </a:lnTo>
                <a:lnTo>
                  <a:pt x="507" y="98433"/>
                </a:lnTo>
                <a:lnTo>
                  <a:pt x="0" y="105536"/>
                </a:lnTo>
                <a:lnTo>
                  <a:pt x="507" y="116191"/>
                </a:lnTo>
                <a:lnTo>
                  <a:pt x="2030" y="126339"/>
                </a:lnTo>
                <a:lnTo>
                  <a:pt x="4566" y="136487"/>
                </a:lnTo>
                <a:lnTo>
                  <a:pt x="7611" y="145619"/>
                </a:lnTo>
                <a:lnTo>
                  <a:pt x="12177" y="154752"/>
                </a:lnTo>
                <a:lnTo>
                  <a:pt x="17251" y="163378"/>
                </a:lnTo>
                <a:lnTo>
                  <a:pt x="23847" y="171496"/>
                </a:lnTo>
                <a:lnTo>
                  <a:pt x="30950" y="179614"/>
                </a:lnTo>
                <a:lnTo>
                  <a:pt x="38561" y="186718"/>
                </a:lnTo>
                <a:lnTo>
                  <a:pt x="46679" y="192806"/>
                </a:lnTo>
                <a:lnTo>
                  <a:pt x="55812" y="197880"/>
                </a:lnTo>
                <a:lnTo>
                  <a:pt x="64945" y="201939"/>
                </a:lnTo>
                <a:lnTo>
                  <a:pt x="74078" y="205491"/>
                </a:lnTo>
                <a:lnTo>
                  <a:pt x="84226" y="208028"/>
                </a:lnTo>
                <a:lnTo>
                  <a:pt x="94881" y="209043"/>
                </a:lnTo>
                <a:lnTo>
                  <a:pt x="105536" y="209550"/>
                </a:lnTo>
                <a:lnTo>
                  <a:pt x="116698" y="209043"/>
                </a:lnTo>
                <a:lnTo>
                  <a:pt x="126846" y="208028"/>
                </a:lnTo>
                <a:lnTo>
                  <a:pt x="136993" y="205491"/>
                </a:lnTo>
                <a:lnTo>
                  <a:pt x="146126" y="201939"/>
                </a:lnTo>
                <a:lnTo>
                  <a:pt x="155259" y="197880"/>
                </a:lnTo>
                <a:lnTo>
                  <a:pt x="163885" y="192806"/>
                </a:lnTo>
                <a:lnTo>
                  <a:pt x="172510" y="186210"/>
                </a:lnTo>
                <a:lnTo>
                  <a:pt x="180121" y="179107"/>
                </a:lnTo>
                <a:lnTo>
                  <a:pt x="187224" y="171496"/>
                </a:lnTo>
                <a:lnTo>
                  <a:pt x="193313" y="162871"/>
                </a:lnTo>
                <a:lnTo>
                  <a:pt x="198894" y="154245"/>
                </a:lnTo>
                <a:lnTo>
                  <a:pt x="202953" y="145112"/>
                </a:lnTo>
                <a:lnTo>
                  <a:pt x="206505" y="135979"/>
                </a:lnTo>
                <a:lnTo>
                  <a:pt x="208534" y="125831"/>
                </a:lnTo>
                <a:lnTo>
                  <a:pt x="210057" y="115684"/>
                </a:lnTo>
                <a:lnTo>
                  <a:pt x="210564" y="105029"/>
                </a:lnTo>
                <a:lnTo>
                  <a:pt x="210057" y="93866"/>
                </a:lnTo>
                <a:lnTo>
                  <a:pt x="208534" y="83719"/>
                </a:lnTo>
                <a:lnTo>
                  <a:pt x="206505" y="73571"/>
                </a:lnTo>
                <a:lnTo>
                  <a:pt x="202953" y="63931"/>
                </a:lnTo>
                <a:lnTo>
                  <a:pt x="198894" y="54798"/>
                </a:lnTo>
                <a:lnTo>
                  <a:pt x="193313" y="46172"/>
                </a:lnTo>
                <a:lnTo>
                  <a:pt x="187224" y="38054"/>
                </a:lnTo>
                <a:lnTo>
                  <a:pt x="180121" y="30443"/>
                </a:lnTo>
                <a:lnTo>
                  <a:pt x="172510" y="23340"/>
                </a:lnTo>
                <a:lnTo>
                  <a:pt x="163885" y="17251"/>
                </a:lnTo>
                <a:lnTo>
                  <a:pt x="155259" y="12177"/>
                </a:lnTo>
                <a:lnTo>
                  <a:pt x="146126" y="7611"/>
                </a:lnTo>
                <a:lnTo>
                  <a:pt x="136993" y="4566"/>
                </a:lnTo>
                <a:lnTo>
                  <a:pt x="126846" y="2030"/>
                </a:lnTo>
                <a:lnTo>
                  <a:pt x="116191" y="507"/>
                </a:lnTo>
                <a:lnTo>
                  <a:pt x="10553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6"/>
          <p:cNvCxnSpPr>
            <a:endCxn id="111" idx="2"/>
          </p:cNvCxnSpPr>
          <p:nvPr/>
        </p:nvCxnSpPr>
        <p:spPr>
          <a:xfrm flipH="1" rot="10800000">
            <a:off x="6750" y="4112913"/>
            <a:ext cx="4292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/>
          <p:cNvCxnSpPr>
            <a:stCxn id="111" idx="6"/>
          </p:cNvCxnSpPr>
          <p:nvPr/>
        </p:nvCxnSpPr>
        <p:spPr>
          <a:xfrm>
            <a:off x="4845150" y="4112913"/>
            <a:ext cx="4292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6"/>
          <p:cNvSpPr/>
          <p:nvPr/>
        </p:nvSpPr>
        <p:spPr>
          <a:xfrm>
            <a:off x="4298850" y="3839763"/>
            <a:ext cx="546300" cy="546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4469012" y="3943034"/>
            <a:ext cx="206046" cy="339995"/>
            <a:chOff x="2220125" y="238125"/>
            <a:chExt cx="3179725" cy="5238750"/>
          </a:xfrm>
        </p:grpSpPr>
        <p:sp>
          <p:nvSpPr>
            <p:cNvPr id="114" name="Google Shape;114;p16"/>
            <p:cNvSpPr/>
            <p:nvPr/>
          </p:nvSpPr>
          <p:spPr>
            <a:xfrm>
              <a:off x="3184450" y="4251875"/>
              <a:ext cx="1251075" cy="1225000"/>
            </a:xfrm>
            <a:custGeom>
              <a:rect b="b" l="l" r="r" t="t"/>
              <a:pathLst>
                <a:path extrusionOk="0" h="49000" w="50043">
                  <a:moveTo>
                    <a:pt x="19809" y="1"/>
                  </a:moveTo>
                  <a:lnTo>
                    <a:pt x="15639" y="2086"/>
                  </a:lnTo>
                  <a:lnTo>
                    <a:pt x="11469" y="4171"/>
                  </a:lnTo>
                  <a:lnTo>
                    <a:pt x="7298" y="7299"/>
                  </a:lnTo>
                  <a:lnTo>
                    <a:pt x="4171" y="10426"/>
                  </a:lnTo>
                  <a:lnTo>
                    <a:pt x="2086" y="14596"/>
                  </a:lnTo>
                  <a:lnTo>
                    <a:pt x="1043" y="19809"/>
                  </a:lnTo>
                  <a:lnTo>
                    <a:pt x="1" y="23979"/>
                  </a:lnTo>
                  <a:lnTo>
                    <a:pt x="1043" y="29192"/>
                  </a:lnTo>
                  <a:lnTo>
                    <a:pt x="2086" y="34404"/>
                  </a:lnTo>
                  <a:lnTo>
                    <a:pt x="4171" y="38575"/>
                  </a:lnTo>
                  <a:lnTo>
                    <a:pt x="7298" y="41702"/>
                  </a:lnTo>
                  <a:lnTo>
                    <a:pt x="11469" y="44830"/>
                  </a:lnTo>
                  <a:lnTo>
                    <a:pt x="15639" y="46915"/>
                  </a:lnTo>
                  <a:lnTo>
                    <a:pt x="19809" y="47957"/>
                  </a:lnTo>
                  <a:lnTo>
                    <a:pt x="25022" y="49000"/>
                  </a:lnTo>
                  <a:lnTo>
                    <a:pt x="30234" y="47957"/>
                  </a:lnTo>
                  <a:lnTo>
                    <a:pt x="34404" y="46915"/>
                  </a:lnTo>
                  <a:lnTo>
                    <a:pt x="38574" y="44830"/>
                  </a:lnTo>
                  <a:lnTo>
                    <a:pt x="42745" y="41702"/>
                  </a:lnTo>
                  <a:lnTo>
                    <a:pt x="45872" y="38575"/>
                  </a:lnTo>
                  <a:lnTo>
                    <a:pt x="47957" y="34404"/>
                  </a:lnTo>
                  <a:lnTo>
                    <a:pt x="49000" y="29192"/>
                  </a:lnTo>
                  <a:lnTo>
                    <a:pt x="50042" y="23979"/>
                  </a:lnTo>
                  <a:lnTo>
                    <a:pt x="49000" y="19809"/>
                  </a:lnTo>
                  <a:lnTo>
                    <a:pt x="47957" y="14596"/>
                  </a:lnTo>
                  <a:lnTo>
                    <a:pt x="45872" y="10426"/>
                  </a:lnTo>
                  <a:lnTo>
                    <a:pt x="42745" y="7299"/>
                  </a:lnTo>
                  <a:lnTo>
                    <a:pt x="38574" y="4171"/>
                  </a:lnTo>
                  <a:lnTo>
                    <a:pt x="34404" y="2086"/>
                  </a:lnTo>
                  <a:lnTo>
                    <a:pt x="302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2220125" y="238125"/>
              <a:ext cx="3179725" cy="3701025"/>
            </a:xfrm>
            <a:custGeom>
              <a:rect b="b" l="l" r="r" t="t"/>
              <a:pathLst>
                <a:path extrusionOk="0" h="148041" w="127189">
                  <a:moveTo>
                    <a:pt x="57339" y="0"/>
                  </a:moveTo>
                  <a:lnTo>
                    <a:pt x="51084" y="1043"/>
                  </a:lnTo>
                  <a:lnTo>
                    <a:pt x="44829" y="2085"/>
                  </a:lnTo>
                  <a:lnTo>
                    <a:pt x="38574" y="4170"/>
                  </a:lnTo>
                  <a:lnTo>
                    <a:pt x="28148" y="10425"/>
                  </a:lnTo>
                  <a:lnTo>
                    <a:pt x="18766" y="18766"/>
                  </a:lnTo>
                  <a:lnTo>
                    <a:pt x="10425" y="28149"/>
                  </a:lnTo>
                  <a:lnTo>
                    <a:pt x="5213" y="38574"/>
                  </a:lnTo>
                  <a:lnTo>
                    <a:pt x="2085" y="44829"/>
                  </a:lnTo>
                  <a:lnTo>
                    <a:pt x="1043" y="51084"/>
                  </a:lnTo>
                  <a:lnTo>
                    <a:pt x="0" y="57340"/>
                  </a:lnTo>
                  <a:lnTo>
                    <a:pt x="0" y="63595"/>
                  </a:lnTo>
                  <a:lnTo>
                    <a:pt x="0" y="69850"/>
                  </a:lnTo>
                  <a:lnTo>
                    <a:pt x="48999" y="69850"/>
                  </a:lnTo>
                  <a:lnTo>
                    <a:pt x="48999" y="63595"/>
                  </a:lnTo>
                  <a:lnTo>
                    <a:pt x="50042" y="57340"/>
                  </a:lnTo>
                  <a:lnTo>
                    <a:pt x="53169" y="53169"/>
                  </a:lnTo>
                  <a:lnTo>
                    <a:pt x="58382" y="50042"/>
                  </a:lnTo>
                  <a:lnTo>
                    <a:pt x="63595" y="48999"/>
                  </a:lnTo>
                  <a:lnTo>
                    <a:pt x="69850" y="50042"/>
                  </a:lnTo>
                  <a:lnTo>
                    <a:pt x="74020" y="53169"/>
                  </a:lnTo>
                  <a:lnTo>
                    <a:pt x="77147" y="57340"/>
                  </a:lnTo>
                  <a:lnTo>
                    <a:pt x="78190" y="63595"/>
                  </a:lnTo>
                  <a:lnTo>
                    <a:pt x="78190" y="66722"/>
                  </a:lnTo>
                  <a:lnTo>
                    <a:pt x="77147" y="69850"/>
                  </a:lnTo>
                  <a:lnTo>
                    <a:pt x="75062" y="71935"/>
                  </a:lnTo>
                  <a:lnTo>
                    <a:pt x="72977" y="75063"/>
                  </a:lnTo>
                  <a:lnTo>
                    <a:pt x="38574" y="104254"/>
                  </a:lnTo>
                  <a:lnTo>
                    <a:pt x="38574" y="148040"/>
                  </a:lnTo>
                  <a:lnTo>
                    <a:pt x="88615" y="148040"/>
                  </a:lnTo>
                  <a:lnTo>
                    <a:pt x="88615" y="126147"/>
                  </a:lnTo>
                  <a:lnTo>
                    <a:pt x="105296" y="112594"/>
                  </a:lnTo>
                  <a:lnTo>
                    <a:pt x="110508" y="107381"/>
                  </a:lnTo>
                  <a:lnTo>
                    <a:pt x="114679" y="102169"/>
                  </a:lnTo>
                  <a:lnTo>
                    <a:pt x="118849" y="96956"/>
                  </a:lnTo>
                  <a:lnTo>
                    <a:pt x="121976" y="90701"/>
                  </a:lnTo>
                  <a:lnTo>
                    <a:pt x="124061" y="84446"/>
                  </a:lnTo>
                  <a:lnTo>
                    <a:pt x="126146" y="77148"/>
                  </a:lnTo>
                  <a:lnTo>
                    <a:pt x="127189" y="70893"/>
                  </a:lnTo>
                  <a:lnTo>
                    <a:pt x="127189" y="63595"/>
                  </a:lnTo>
                  <a:lnTo>
                    <a:pt x="127189" y="57340"/>
                  </a:lnTo>
                  <a:lnTo>
                    <a:pt x="126146" y="51084"/>
                  </a:lnTo>
                  <a:lnTo>
                    <a:pt x="125104" y="44829"/>
                  </a:lnTo>
                  <a:lnTo>
                    <a:pt x="123019" y="38574"/>
                  </a:lnTo>
                  <a:lnTo>
                    <a:pt x="116764" y="28149"/>
                  </a:lnTo>
                  <a:lnTo>
                    <a:pt x="108423" y="18766"/>
                  </a:lnTo>
                  <a:lnTo>
                    <a:pt x="99041" y="10425"/>
                  </a:lnTo>
                  <a:lnTo>
                    <a:pt x="88615" y="4170"/>
                  </a:lnTo>
                  <a:lnTo>
                    <a:pt x="82360" y="2085"/>
                  </a:lnTo>
                  <a:lnTo>
                    <a:pt x="76105" y="1043"/>
                  </a:lnTo>
                  <a:lnTo>
                    <a:pt x="698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6"/>
          <p:cNvSpPr txBox="1"/>
          <p:nvPr/>
        </p:nvSpPr>
        <p:spPr>
          <a:xfrm>
            <a:off x="1168950" y="1541325"/>
            <a:ext cx="68061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Question Time!</a:t>
            </a:r>
            <a:endParaRPr b="1" sz="48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117" name="Google Shape;117;p16"/>
          <p:cNvCxnSpPr/>
          <p:nvPr/>
        </p:nvCxnSpPr>
        <p:spPr>
          <a:xfrm>
            <a:off x="8663800" y="4962200"/>
            <a:ext cx="5133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6"/>
          <p:cNvSpPr/>
          <p:nvPr/>
        </p:nvSpPr>
        <p:spPr>
          <a:xfrm>
            <a:off x="8812922" y="4862625"/>
            <a:ext cx="199200" cy="199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17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7"/>
          <p:cNvSpPr txBox="1"/>
          <p:nvPr/>
        </p:nvSpPr>
        <p:spPr>
          <a:xfrm>
            <a:off x="1652625" y="4110725"/>
            <a:ext cx="1268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600" u="none" cap="none" strike="noStrike">
                <a:solidFill>
                  <a:schemeClr val="accent6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wso</a:t>
            </a:r>
            <a:r>
              <a:rPr lang="en" sz="1600">
                <a:solidFill>
                  <a:schemeClr val="accent6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2</a:t>
            </a:r>
            <a:r>
              <a:rPr i="0" lang="en" sz="1600" u="none" cap="none" strike="noStrike">
                <a:solidFill>
                  <a:schemeClr val="accent6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.com</a:t>
            </a:r>
            <a:endParaRPr sz="1600">
              <a:solidFill>
                <a:schemeClr val="accent6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descr="D:\2017\Slide-deck-2017\in-01.png" id="123" name="Google Shape;12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1365" y="4149613"/>
            <a:ext cx="294300" cy="29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2017\Slide-deck-2017\yt-01.png" id="124" name="Google Shape;124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21" y="4149613"/>
            <a:ext cx="294300" cy="29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2017\Slide-deck-2017\FB-01.png" id="125" name="Google Shape;125;p1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22477" y="4149613"/>
            <a:ext cx="294300" cy="29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7"/>
          <p:cNvCxnSpPr/>
          <p:nvPr/>
        </p:nvCxnSpPr>
        <p:spPr>
          <a:xfrm>
            <a:off x="6450" y="36573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7"/>
          <p:cNvSpPr txBox="1"/>
          <p:nvPr/>
        </p:nvSpPr>
        <p:spPr>
          <a:xfrm>
            <a:off x="1574925" y="1085175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E9EDEE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Thanks!</a:t>
            </a:r>
            <a:endParaRPr b="1" sz="6000">
              <a:solidFill>
                <a:srgbClr val="E9EDEE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1707200" y="3403350"/>
            <a:ext cx="546300" cy="546300"/>
          </a:xfrm>
          <a:prstGeom prst="ellipse">
            <a:avLst/>
          </a:prstGeom>
          <a:solidFill>
            <a:srgbClr val="FF7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1837068" y="3519630"/>
            <a:ext cx="286882" cy="275558"/>
            <a:chOff x="1082975" y="238125"/>
            <a:chExt cx="5454025" cy="5238750"/>
          </a:xfrm>
        </p:grpSpPr>
        <p:sp>
          <p:nvSpPr>
            <p:cNvPr id="130" name="Google Shape;130;p17"/>
            <p:cNvSpPr/>
            <p:nvPr/>
          </p:nvSpPr>
          <p:spPr>
            <a:xfrm>
              <a:off x="1082975" y="2510625"/>
              <a:ext cx="1602725" cy="2966250"/>
            </a:xfrm>
            <a:custGeom>
              <a:rect b="b" l="l" r="r" t="t"/>
              <a:pathLst>
                <a:path extrusionOk="0" h="118650" w="64109">
                  <a:moveTo>
                    <a:pt x="22964" y="1"/>
                  </a:moveTo>
                  <a:lnTo>
                    <a:pt x="18180" y="958"/>
                  </a:lnTo>
                  <a:lnTo>
                    <a:pt x="14353" y="1914"/>
                  </a:lnTo>
                  <a:lnTo>
                    <a:pt x="10525" y="4785"/>
                  </a:lnTo>
                  <a:lnTo>
                    <a:pt x="6698" y="6699"/>
                  </a:lnTo>
                  <a:lnTo>
                    <a:pt x="3827" y="10526"/>
                  </a:lnTo>
                  <a:lnTo>
                    <a:pt x="1914" y="14353"/>
                  </a:lnTo>
                  <a:lnTo>
                    <a:pt x="957" y="18181"/>
                  </a:lnTo>
                  <a:lnTo>
                    <a:pt x="0" y="22965"/>
                  </a:lnTo>
                  <a:lnTo>
                    <a:pt x="0" y="95686"/>
                  </a:lnTo>
                  <a:lnTo>
                    <a:pt x="957" y="100470"/>
                  </a:lnTo>
                  <a:lnTo>
                    <a:pt x="1914" y="105254"/>
                  </a:lnTo>
                  <a:lnTo>
                    <a:pt x="3827" y="109082"/>
                  </a:lnTo>
                  <a:lnTo>
                    <a:pt x="6698" y="111952"/>
                  </a:lnTo>
                  <a:lnTo>
                    <a:pt x="10525" y="114823"/>
                  </a:lnTo>
                  <a:lnTo>
                    <a:pt x="14353" y="116736"/>
                  </a:lnTo>
                  <a:lnTo>
                    <a:pt x="18180" y="118650"/>
                  </a:lnTo>
                  <a:lnTo>
                    <a:pt x="53583" y="118650"/>
                  </a:lnTo>
                  <a:lnTo>
                    <a:pt x="57411" y="117693"/>
                  </a:lnTo>
                  <a:lnTo>
                    <a:pt x="64109" y="113866"/>
                  </a:lnTo>
                  <a:lnTo>
                    <a:pt x="64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2900975" y="238125"/>
              <a:ext cx="3636025" cy="5023475"/>
            </a:xfrm>
            <a:custGeom>
              <a:rect b="b" l="l" r="r" t="t"/>
              <a:pathLst>
                <a:path extrusionOk="0" h="200939" w="145441">
                  <a:moveTo>
                    <a:pt x="45929" y="0"/>
                  </a:moveTo>
                  <a:lnTo>
                    <a:pt x="39231" y="957"/>
                  </a:lnTo>
                  <a:lnTo>
                    <a:pt x="33490" y="2871"/>
                  </a:lnTo>
                  <a:lnTo>
                    <a:pt x="28706" y="5741"/>
                  </a:lnTo>
                  <a:lnTo>
                    <a:pt x="27749" y="7655"/>
                  </a:lnTo>
                  <a:lnTo>
                    <a:pt x="27749" y="9568"/>
                  </a:lnTo>
                  <a:lnTo>
                    <a:pt x="27749" y="40188"/>
                  </a:lnTo>
                  <a:lnTo>
                    <a:pt x="957" y="96642"/>
                  </a:lnTo>
                  <a:lnTo>
                    <a:pt x="0" y="97599"/>
                  </a:lnTo>
                  <a:lnTo>
                    <a:pt x="0" y="195197"/>
                  </a:lnTo>
                  <a:lnTo>
                    <a:pt x="5741" y="197111"/>
                  </a:lnTo>
                  <a:lnTo>
                    <a:pt x="12439" y="199025"/>
                  </a:lnTo>
                  <a:lnTo>
                    <a:pt x="18180" y="199982"/>
                  </a:lnTo>
                  <a:lnTo>
                    <a:pt x="22965" y="200938"/>
                  </a:lnTo>
                  <a:lnTo>
                    <a:pt x="106210" y="200938"/>
                  </a:lnTo>
                  <a:lnTo>
                    <a:pt x="110038" y="199982"/>
                  </a:lnTo>
                  <a:lnTo>
                    <a:pt x="113865" y="199025"/>
                  </a:lnTo>
                  <a:lnTo>
                    <a:pt x="119606" y="196154"/>
                  </a:lnTo>
                  <a:lnTo>
                    <a:pt x="122477" y="194240"/>
                  </a:lnTo>
                  <a:lnTo>
                    <a:pt x="124390" y="191370"/>
                  </a:lnTo>
                  <a:lnTo>
                    <a:pt x="126304" y="188499"/>
                  </a:lnTo>
                  <a:lnTo>
                    <a:pt x="127261" y="184672"/>
                  </a:lnTo>
                  <a:lnTo>
                    <a:pt x="127261" y="180845"/>
                  </a:lnTo>
                  <a:lnTo>
                    <a:pt x="127261" y="177974"/>
                  </a:lnTo>
                  <a:lnTo>
                    <a:pt x="126304" y="174147"/>
                  </a:lnTo>
                  <a:lnTo>
                    <a:pt x="125347" y="171276"/>
                  </a:lnTo>
                  <a:lnTo>
                    <a:pt x="130131" y="167449"/>
                  </a:lnTo>
                  <a:lnTo>
                    <a:pt x="133959" y="163621"/>
                  </a:lnTo>
                  <a:lnTo>
                    <a:pt x="135873" y="158837"/>
                  </a:lnTo>
                  <a:lnTo>
                    <a:pt x="136829" y="153096"/>
                  </a:lnTo>
                  <a:lnTo>
                    <a:pt x="135873" y="148312"/>
                  </a:lnTo>
                  <a:lnTo>
                    <a:pt x="134916" y="143527"/>
                  </a:lnTo>
                  <a:lnTo>
                    <a:pt x="138743" y="140657"/>
                  </a:lnTo>
                  <a:lnTo>
                    <a:pt x="142570" y="135873"/>
                  </a:lnTo>
                  <a:lnTo>
                    <a:pt x="145441" y="131088"/>
                  </a:lnTo>
                  <a:lnTo>
                    <a:pt x="145441" y="125347"/>
                  </a:lnTo>
                  <a:lnTo>
                    <a:pt x="145441" y="121520"/>
                  </a:lnTo>
                  <a:lnTo>
                    <a:pt x="144484" y="117692"/>
                  </a:lnTo>
                  <a:lnTo>
                    <a:pt x="142570" y="113865"/>
                  </a:lnTo>
                  <a:lnTo>
                    <a:pt x="139700" y="110995"/>
                  </a:lnTo>
                  <a:lnTo>
                    <a:pt x="142570" y="107167"/>
                  </a:lnTo>
                  <a:lnTo>
                    <a:pt x="144484" y="103340"/>
                  </a:lnTo>
                  <a:lnTo>
                    <a:pt x="145441" y="98555"/>
                  </a:lnTo>
                  <a:lnTo>
                    <a:pt x="145441" y="93771"/>
                  </a:lnTo>
                  <a:lnTo>
                    <a:pt x="144484" y="89944"/>
                  </a:lnTo>
                  <a:lnTo>
                    <a:pt x="143527" y="86116"/>
                  </a:lnTo>
                  <a:lnTo>
                    <a:pt x="140657" y="82289"/>
                  </a:lnTo>
                  <a:lnTo>
                    <a:pt x="137786" y="79418"/>
                  </a:lnTo>
                  <a:lnTo>
                    <a:pt x="134916" y="76548"/>
                  </a:lnTo>
                  <a:lnTo>
                    <a:pt x="131088" y="74634"/>
                  </a:lnTo>
                  <a:lnTo>
                    <a:pt x="126304" y="73677"/>
                  </a:lnTo>
                  <a:lnTo>
                    <a:pt x="121520" y="72721"/>
                  </a:lnTo>
                  <a:lnTo>
                    <a:pt x="66023" y="72721"/>
                  </a:lnTo>
                  <a:lnTo>
                    <a:pt x="70807" y="56454"/>
                  </a:lnTo>
                  <a:lnTo>
                    <a:pt x="71764" y="46886"/>
                  </a:lnTo>
                  <a:lnTo>
                    <a:pt x="72721" y="36360"/>
                  </a:lnTo>
                  <a:lnTo>
                    <a:pt x="71764" y="29662"/>
                  </a:lnTo>
                  <a:lnTo>
                    <a:pt x="69850" y="22964"/>
                  </a:lnTo>
                  <a:lnTo>
                    <a:pt x="66980" y="16266"/>
                  </a:lnTo>
                  <a:lnTo>
                    <a:pt x="63152" y="11482"/>
                  </a:lnTo>
                  <a:lnTo>
                    <a:pt x="59325" y="6698"/>
                  </a:lnTo>
                  <a:lnTo>
                    <a:pt x="54541" y="2871"/>
                  </a:lnTo>
                  <a:lnTo>
                    <a:pt x="49756" y="957"/>
                  </a:lnTo>
                  <a:lnTo>
                    <a:pt x="45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" name="Google Shape;132;p17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2483" y="4238425"/>
            <a:ext cx="133900" cy="1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with presenter details) 1">
  <p:cSld name="TITLE_3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40" name="Google Shape;140;p2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with presenter details)">
  <p:cSld name="TITLE_3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072825" y="2003900"/>
            <a:ext cx="7321800" cy="1159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>
            <a:off x="-6025" y="3676512"/>
            <a:ext cx="210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7950" y="794325"/>
            <a:ext cx="784800" cy="308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3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092500" y="4621100"/>
            <a:ext cx="4197000" cy="22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2092500" y="3377350"/>
            <a:ext cx="6186300" cy="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3" name="Google Shape;23;p3"/>
          <p:cNvSpPr txBox="1"/>
          <p:nvPr>
            <p:ph idx="3" type="subTitle"/>
          </p:nvPr>
        </p:nvSpPr>
        <p:spPr>
          <a:xfrm>
            <a:off x="2092500" y="3793950"/>
            <a:ext cx="5065800" cy="26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highlight>
                  <a:srgbClr val="D9D9D9"/>
                </a:highlight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Presenter Slide">
  <p:cSld name="TITLE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4"/>
          <p:cNvCxnSpPr/>
          <p:nvPr/>
        </p:nvCxnSpPr>
        <p:spPr>
          <a:xfrm>
            <a:off x="0" y="15811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4"/>
          <p:cNvSpPr txBox="1"/>
          <p:nvPr/>
        </p:nvSpPr>
        <p:spPr>
          <a:xfrm>
            <a:off x="2358400" y="9689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CCCCC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Hello!</a:t>
            </a:r>
            <a:endParaRPr sz="6000">
              <a:solidFill>
                <a:srgbClr val="CCCCCC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cxnSp>
        <p:nvCxnSpPr>
          <p:cNvPr id="28" name="Google Shape;28;p4"/>
          <p:cNvCxnSpPr/>
          <p:nvPr/>
        </p:nvCxnSpPr>
        <p:spPr>
          <a:xfrm>
            <a:off x="4634150" y="1581150"/>
            <a:ext cx="4551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type="title"/>
          </p:nvPr>
        </p:nvSpPr>
        <p:spPr>
          <a:xfrm>
            <a:off x="2397300" y="2416775"/>
            <a:ext cx="6186300" cy="5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2397300" y="2994225"/>
            <a:ext cx="5065800" cy="26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  <a:highlight>
                  <a:srgbClr val="D9D9D9"/>
                </a:highlight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resenters Slide">
  <p:cSld name="TITLE_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5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-7650" y="1504950"/>
            <a:ext cx="881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5"/>
          <p:cNvSpPr txBox="1"/>
          <p:nvPr/>
        </p:nvSpPr>
        <p:spPr>
          <a:xfrm>
            <a:off x="861525" y="8927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CCCCCC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Hello!</a:t>
            </a:r>
            <a:endParaRPr b="1" sz="6000">
              <a:solidFill>
                <a:srgbClr val="CCCCCC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35" name="Google Shape;35;p5"/>
          <p:cNvCxnSpPr/>
          <p:nvPr/>
        </p:nvCxnSpPr>
        <p:spPr>
          <a:xfrm>
            <a:off x="3101475" y="1504950"/>
            <a:ext cx="6084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5"/>
          <p:cNvSpPr txBox="1"/>
          <p:nvPr>
            <p:ph type="title"/>
          </p:nvPr>
        </p:nvSpPr>
        <p:spPr>
          <a:xfrm>
            <a:off x="2092500" y="2233425"/>
            <a:ext cx="6186300" cy="5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092500" y="2696475"/>
            <a:ext cx="5065800" cy="26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highlight>
                  <a:srgbClr val="D9D9D9"/>
                </a:highlight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title"/>
          </p:nvPr>
        </p:nvSpPr>
        <p:spPr>
          <a:xfrm>
            <a:off x="2092500" y="3559500"/>
            <a:ext cx="6186300" cy="5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2092500" y="4022550"/>
            <a:ext cx="5065800" cy="26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highlight>
                  <a:srgbClr val="D9D9D9"/>
                </a:highlight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highlight>
                  <a:srgbClr val="D9D9D9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TITLE_1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6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6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6"/>
          <p:cNvSpPr txBox="1"/>
          <p:nvPr>
            <p:ph type="ctrTitle"/>
          </p:nvPr>
        </p:nvSpPr>
        <p:spPr>
          <a:xfrm>
            <a:off x="1149025" y="2003900"/>
            <a:ext cx="7088400" cy="1159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1141900" y="3403350"/>
            <a:ext cx="546300" cy="546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FF7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 rot="5400000">
            <a:off x="1301958" y="3578701"/>
            <a:ext cx="226200" cy="1956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1512850" y="3565650"/>
            <a:ext cx="0" cy="22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">
  <p:cSld name="TITLE_1_1">
    <p:bg>
      <p:bgPr>
        <a:solidFill>
          <a:srgbClr val="E9EDEE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1168950" y="1007925"/>
            <a:ext cx="6806100" cy="229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b="1" sz="2800"/>
            </a:lvl2pPr>
            <a:lvl3pPr lvl="2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b="1" sz="2800"/>
            </a:lvl3pPr>
            <a:lvl4pPr lvl="3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b="1" sz="2800"/>
            </a:lvl4pPr>
            <a:lvl5pPr lvl="4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b="1" sz="2800"/>
            </a:lvl5pPr>
            <a:lvl6pPr lvl="5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b="1" sz="2800"/>
            </a:lvl6pPr>
            <a:lvl7pPr lvl="6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b="1" sz="2800"/>
            </a:lvl7pPr>
            <a:lvl8pPr lvl="7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b="1" sz="2800"/>
            </a:lvl8pPr>
            <a:lvl9pPr lvl="8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b="1"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aragraph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8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8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717750" y="1083075"/>
            <a:ext cx="7708500" cy="34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23850" lvl="0" marL="457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600"/>
            </a:lvl1pPr>
            <a:lvl2pPr indent="-311150" lvl="1" marL="914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⦿"/>
              <a:defRPr>
                <a:solidFill>
                  <a:schemeClr val="dk2"/>
                </a:solidFill>
              </a:defRPr>
            </a:lvl2pPr>
            <a:lvl3pPr indent="-311150" lvl="2" marL="1371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⦾"/>
              <a:defRPr sz="1300">
                <a:solidFill>
                  <a:schemeClr val="dk2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⧁"/>
              <a:defRPr sz="1100">
                <a:solidFill>
                  <a:schemeClr val="dk2"/>
                </a:solidFill>
              </a:defRPr>
            </a:lvl4pPr>
            <a:lvl5pPr indent="-292100" lvl="4" marL="22860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⊙"/>
              <a:defRPr sz="1000">
                <a:solidFill>
                  <a:schemeClr val="dk2"/>
                </a:solidFill>
              </a:defRPr>
            </a:lvl5pPr>
            <a:lvl6pPr indent="-285750" lvl="5" marL="2743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⊙"/>
              <a:defRPr sz="900">
                <a:solidFill>
                  <a:schemeClr val="dk2"/>
                </a:solidFill>
              </a:defRPr>
            </a:lvl6pPr>
            <a:lvl7pPr indent="-279400" lvl="6" marL="3200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Char char="⊚"/>
              <a:defRPr sz="800">
                <a:solidFill>
                  <a:schemeClr val="dk2"/>
                </a:solidFill>
              </a:defRPr>
            </a:lvl7pPr>
            <a:lvl8pPr indent="-273050" lvl="7" marL="3657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Char char="⊙"/>
              <a:defRPr sz="700">
                <a:solidFill>
                  <a:schemeClr val="dk2"/>
                </a:solidFill>
              </a:defRPr>
            </a:lvl8pPr>
            <a:lvl9pPr indent="-266700" lvl="8" marL="4114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Char char="⊙"/>
              <a:defRPr sz="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3" name="Google Shape;53;p8"/>
          <p:cNvCxnSpPr/>
          <p:nvPr/>
        </p:nvCxnSpPr>
        <p:spPr>
          <a:xfrm>
            <a:off x="8663800" y="4962200"/>
            <a:ext cx="513300" cy="0"/>
          </a:xfrm>
          <a:prstGeom prst="straightConnector1">
            <a:avLst/>
          </a:prstGeom>
          <a:noFill/>
          <a:ln cap="flat" cmpd="sng" w="762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8"/>
          <p:cNvSpPr/>
          <p:nvPr/>
        </p:nvSpPr>
        <p:spPr>
          <a:xfrm>
            <a:off x="8812922" y="4862625"/>
            <a:ext cx="199200" cy="199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71153" y="4859000"/>
            <a:ext cx="207406" cy="206407"/>
          </a:xfrm>
          <a:custGeom>
            <a:rect b="b" l="l" r="r" t="t"/>
            <a:pathLst>
              <a:path extrusionOk="0" h="209550" w="210564">
                <a:moveTo>
                  <a:pt x="105536" y="19281"/>
                </a:moveTo>
                <a:lnTo>
                  <a:pt x="111117" y="19788"/>
                </a:lnTo>
                <a:lnTo>
                  <a:pt x="116698" y="20295"/>
                </a:lnTo>
                <a:lnTo>
                  <a:pt x="121772" y="21310"/>
                </a:lnTo>
                <a:lnTo>
                  <a:pt x="127353" y="22325"/>
                </a:lnTo>
                <a:lnTo>
                  <a:pt x="132427" y="23847"/>
                </a:lnTo>
                <a:lnTo>
                  <a:pt x="137501" y="25877"/>
                </a:lnTo>
                <a:lnTo>
                  <a:pt x="142575" y="28414"/>
                </a:lnTo>
                <a:lnTo>
                  <a:pt x="147648" y="30950"/>
                </a:lnTo>
                <a:lnTo>
                  <a:pt x="152722" y="33995"/>
                </a:lnTo>
                <a:lnTo>
                  <a:pt x="157289" y="37039"/>
                </a:lnTo>
                <a:lnTo>
                  <a:pt x="161348" y="40591"/>
                </a:lnTo>
                <a:lnTo>
                  <a:pt x="165407" y="44650"/>
                </a:lnTo>
                <a:lnTo>
                  <a:pt x="169466" y="48202"/>
                </a:lnTo>
                <a:lnTo>
                  <a:pt x="173018" y="52768"/>
                </a:lnTo>
                <a:lnTo>
                  <a:pt x="176062" y="57335"/>
                </a:lnTo>
                <a:lnTo>
                  <a:pt x="179106" y="61901"/>
                </a:lnTo>
                <a:lnTo>
                  <a:pt x="183165" y="70019"/>
                </a:lnTo>
                <a:lnTo>
                  <a:pt x="186210" y="79152"/>
                </a:lnTo>
                <a:lnTo>
                  <a:pt x="188747" y="88285"/>
                </a:lnTo>
                <a:lnTo>
                  <a:pt x="189761" y="97925"/>
                </a:lnTo>
                <a:lnTo>
                  <a:pt x="158811" y="98433"/>
                </a:lnTo>
                <a:lnTo>
                  <a:pt x="143589" y="125831"/>
                </a:lnTo>
                <a:lnTo>
                  <a:pt x="105536" y="32980"/>
                </a:lnTo>
                <a:lnTo>
                  <a:pt x="71541" y="109088"/>
                </a:lnTo>
                <a:lnTo>
                  <a:pt x="21310" y="109088"/>
                </a:lnTo>
                <a:lnTo>
                  <a:pt x="20803" y="105536"/>
                </a:lnTo>
                <a:lnTo>
                  <a:pt x="21310" y="99955"/>
                </a:lnTo>
                <a:lnTo>
                  <a:pt x="21817" y="93866"/>
                </a:lnTo>
                <a:lnTo>
                  <a:pt x="22325" y="88285"/>
                </a:lnTo>
                <a:lnTo>
                  <a:pt x="23847" y="82704"/>
                </a:lnTo>
                <a:lnTo>
                  <a:pt x="25369" y="77630"/>
                </a:lnTo>
                <a:lnTo>
                  <a:pt x="27399" y="72049"/>
                </a:lnTo>
                <a:lnTo>
                  <a:pt x="29428" y="66975"/>
                </a:lnTo>
                <a:lnTo>
                  <a:pt x="31965" y="62408"/>
                </a:lnTo>
                <a:lnTo>
                  <a:pt x="35009" y="57335"/>
                </a:lnTo>
                <a:lnTo>
                  <a:pt x="38054" y="52768"/>
                </a:lnTo>
                <a:lnTo>
                  <a:pt x="41605" y="48709"/>
                </a:lnTo>
                <a:lnTo>
                  <a:pt x="45664" y="44650"/>
                </a:lnTo>
                <a:lnTo>
                  <a:pt x="49216" y="40591"/>
                </a:lnTo>
                <a:lnTo>
                  <a:pt x="53783" y="37546"/>
                </a:lnTo>
                <a:lnTo>
                  <a:pt x="58349" y="33995"/>
                </a:lnTo>
                <a:lnTo>
                  <a:pt x="62916" y="30950"/>
                </a:lnTo>
                <a:lnTo>
                  <a:pt x="67989" y="28414"/>
                </a:lnTo>
                <a:lnTo>
                  <a:pt x="73063" y="25877"/>
                </a:lnTo>
                <a:lnTo>
                  <a:pt x="78137" y="23847"/>
                </a:lnTo>
                <a:lnTo>
                  <a:pt x="83718" y="22325"/>
                </a:lnTo>
                <a:lnTo>
                  <a:pt x="88792" y="21310"/>
                </a:lnTo>
                <a:lnTo>
                  <a:pt x="93866" y="20295"/>
                </a:lnTo>
                <a:lnTo>
                  <a:pt x="99447" y="19788"/>
                </a:lnTo>
                <a:lnTo>
                  <a:pt x="105028" y="19281"/>
                </a:lnTo>
                <a:close/>
                <a:moveTo>
                  <a:pt x="105028" y="63931"/>
                </a:moveTo>
                <a:lnTo>
                  <a:pt x="142067" y="154245"/>
                </a:lnTo>
                <a:lnTo>
                  <a:pt x="166422" y="110610"/>
                </a:lnTo>
                <a:lnTo>
                  <a:pt x="189761" y="110610"/>
                </a:lnTo>
                <a:lnTo>
                  <a:pt x="188747" y="120758"/>
                </a:lnTo>
                <a:lnTo>
                  <a:pt x="186717" y="130398"/>
                </a:lnTo>
                <a:lnTo>
                  <a:pt x="183165" y="139531"/>
                </a:lnTo>
                <a:lnTo>
                  <a:pt x="179106" y="148156"/>
                </a:lnTo>
                <a:lnTo>
                  <a:pt x="176062" y="153230"/>
                </a:lnTo>
                <a:lnTo>
                  <a:pt x="173018" y="157289"/>
                </a:lnTo>
                <a:lnTo>
                  <a:pt x="169466" y="161856"/>
                </a:lnTo>
                <a:lnTo>
                  <a:pt x="165407" y="165915"/>
                </a:lnTo>
                <a:lnTo>
                  <a:pt x="161855" y="169467"/>
                </a:lnTo>
                <a:lnTo>
                  <a:pt x="157289" y="173018"/>
                </a:lnTo>
                <a:lnTo>
                  <a:pt x="152722" y="176063"/>
                </a:lnTo>
                <a:lnTo>
                  <a:pt x="148156" y="179107"/>
                </a:lnTo>
                <a:lnTo>
                  <a:pt x="143082" y="181644"/>
                </a:lnTo>
                <a:lnTo>
                  <a:pt x="138008" y="184181"/>
                </a:lnTo>
                <a:lnTo>
                  <a:pt x="132934" y="185703"/>
                </a:lnTo>
                <a:lnTo>
                  <a:pt x="127861" y="187732"/>
                </a:lnTo>
                <a:lnTo>
                  <a:pt x="122279" y="188747"/>
                </a:lnTo>
                <a:lnTo>
                  <a:pt x="116698" y="189762"/>
                </a:lnTo>
                <a:lnTo>
                  <a:pt x="111117" y="190269"/>
                </a:lnTo>
                <a:lnTo>
                  <a:pt x="105028" y="190269"/>
                </a:lnTo>
                <a:lnTo>
                  <a:pt x="96403" y="189762"/>
                </a:lnTo>
                <a:lnTo>
                  <a:pt x="88285" y="188747"/>
                </a:lnTo>
                <a:lnTo>
                  <a:pt x="80167" y="186718"/>
                </a:lnTo>
                <a:lnTo>
                  <a:pt x="73063" y="184181"/>
                </a:lnTo>
                <a:lnTo>
                  <a:pt x="65452" y="180629"/>
                </a:lnTo>
                <a:lnTo>
                  <a:pt x="58349" y="176570"/>
                </a:lnTo>
                <a:lnTo>
                  <a:pt x="51753" y="171496"/>
                </a:lnTo>
                <a:lnTo>
                  <a:pt x="45664" y="165915"/>
                </a:lnTo>
                <a:lnTo>
                  <a:pt x="41098" y="160841"/>
                </a:lnTo>
                <a:lnTo>
                  <a:pt x="37039" y="155767"/>
                </a:lnTo>
                <a:lnTo>
                  <a:pt x="33487" y="150693"/>
                </a:lnTo>
                <a:lnTo>
                  <a:pt x="30443" y="145112"/>
                </a:lnTo>
                <a:lnTo>
                  <a:pt x="27399" y="139531"/>
                </a:lnTo>
                <a:lnTo>
                  <a:pt x="25369" y="133950"/>
                </a:lnTo>
                <a:lnTo>
                  <a:pt x="23847" y="127861"/>
                </a:lnTo>
                <a:lnTo>
                  <a:pt x="22325" y="121265"/>
                </a:lnTo>
                <a:lnTo>
                  <a:pt x="79152" y="121265"/>
                </a:lnTo>
                <a:lnTo>
                  <a:pt x="105028" y="63931"/>
                </a:lnTo>
                <a:close/>
                <a:moveTo>
                  <a:pt x="97418" y="0"/>
                </a:moveTo>
                <a:lnTo>
                  <a:pt x="90314" y="1015"/>
                </a:lnTo>
                <a:lnTo>
                  <a:pt x="83718" y="2030"/>
                </a:lnTo>
                <a:lnTo>
                  <a:pt x="77122" y="3552"/>
                </a:lnTo>
                <a:lnTo>
                  <a:pt x="70526" y="5581"/>
                </a:lnTo>
                <a:lnTo>
                  <a:pt x="64438" y="7611"/>
                </a:lnTo>
                <a:lnTo>
                  <a:pt x="58349" y="10655"/>
                </a:lnTo>
                <a:lnTo>
                  <a:pt x="52260" y="13699"/>
                </a:lnTo>
                <a:lnTo>
                  <a:pt x="46172" y="17758"/>
                </a:lnTo>
                <a:lnTo>
                  <a:pt x="40591" y="21310"/>
                </a:lnTo>
                <a:lnTo>
                  <a:pt x="35517" y="25877"/>
                </a:lnTo>
                <a:lnTo>
                  <a:pt x="30443" y="30443"/>
                </a:lnTo>
                <a:lnTo>
                  <a:pt x="25877" y="35517"/>
                </a:lnTo>
                <a:lnTo>
                  <a:pt x="21817" y="40591"/>
                </a:lnTo>
                <a:lnTo>
                  <a:pt x="17758" y="46172"/>
                </a:lnTo>
                <a:lnTo>
                  <a:pt x="14207" y="52261"/>
                </a:lnTo>
                <a:lnTo>
                  <a:pt x="10655" y="58349"/>
                </a:lnTo>
                <a:lnTo>
                  <a:pt x="8118" y="64945"/>
                </a:lnTo>
                <a:lnTo>
                  <a:pt x="5581" y="71541"/>
                </a:lnTo>
                <a:lnTo>
                  <a:pt x="3552" y="78137"/>
                </a:lnTo>
                <a:lnTo>
                  <a:pt x="2030" y="84733"/>
                </a:lnTo>
                <a:lnTo>
                  <a:pt x="1015" y="91837"/>
                </a:lnTo>
                <a:lnTo>
                  <a:pt x="507" y="98433"/>
                </a:lnTo>
                <a:lnTo>
                  <a:pt x="0" y="105536"/>
                </a:lnTo>
                <a:lnTo>
                  <a:pt x="507" y="116191"/>
                </a:lnTo>
                <a:lnTo>
                  <a:pt x="2030" y="126339"/>
                </a:lnTo>
                <a:lnTo>
                  <a:pt x="4566" y="136487"/>
                </a:lnTo>
                <a:lnTo>
                  <a:pt x="7611" y="145619"/>
                </a:lnTo>
                <a:lnTo>
                  <a:pt x="12177" y="154752"/>
                </a:lnTo>
                <a:lnTo>
                  <a:pt x="17251" y="163378"/>
                </a:lnTo>
                <a:lnTo>
                  <a:pt x="23847" y="171496"/>
                </a:lnTo>
                <a:lnTo>
                  <a:pt x="30950" y="179614"/>
                </a:lnTo>
                <a:lnTo>
                  <a:pt x="38561" y="186718"/>
                </a:lnTo>
                <a:lnTo>
                  <a:pt x="46679" y="192806"/>
                </a:lnTo>
                <a:lnTo>
                  <a:pt x="55812" y="197880"/>
                </a:lnTo>
                <a:lnTo>
                  <a:pt x="64945" y="201939"/>
                </a:lnTo>
                <a:lnTo>
                  <a:pt x="74078" y="205491"/>
                </a:lnTo>
                <a:lnTo>
                  <a:pt x="84226" y="208028"/>
                </a:lnTo>
                <a:lnTo>
                  <a:pt x="94881" y="209043"/>
                </a:lnTo>
                <a:lnTo>
                  <a:pt x="105536" y="209550"/>
                </a:lnTo>
                <a:lnTo>
                  <a:pt x="116698" y="209043"/>
                </a:lnTo>
                <a:lnTo>
                  <a:pt x="126846" y="208028"/>
                </a:lnTo>
                <a:lnTo>
                  <a:pt x="136993" y="205491"/>
                </a:lnTo>
                <a:lnTo>
                  <a:pt x="146126" y="201939"/>
                </a:lnTo>
                <a:lnTo>
                  <a:pt x="155259" y="197880"/>
                </a:lnTo>
                <a:lnTo>
                  <a:pt x="163885" y="192806"/>
                </a:lnTo>
                <a:lnTo>
                  <a:pt x="172510" y="186210"/>
                </a:lnTo>
                <a:lnTo>
                  <a:pt x="180121" y="179107"/>
                </a:lnTo>
                <a:lnTo>
                  <a:pt x="187224" y="171496"/>
                </a:lnTo>
                <a:lnTo>
                  <a:pt x="193313" y="162871"/>
                </a:lnTo>
                <a:lnTo>
                  <a:pt x="198894" y="154245"/>
                </a:lnTo>
                <a:lnTo>
                  <a:pt x="202953" y="145112"/>
                </a:lnTo>
                <a:lnTo>
                  <a:pt x="206505" y="135979"/>
                </a:lnTo>
                <a:lnTo>
                  <a:pt x="208534" y="125831"/>
                </a:lnTo>
                <a:lnTo>
                  <a:pt x="210057" y="115684"/>
                </a:lnTo>
                <a:lnTo>
                  <a:pt x="210564" y="105029"/>
                </a:lnTo>
                <a:lnTo>
                  <a:pt x="210057" y="93866"/>
                </a:lnTo>
                <a:lnTo>
                  <a:pt x="208534" y="83719"/>
                </a:lnTo>
                <a:lnTo>
                  <a:pt x="206505" y="73571"/>
                </a:lnTo>
                <a:lnTo>
                  <a:pt x="202953" y="63931"/>
                </a:lnTo>
                <a:lnTo>
                  <a:pt x="198894" y="54798"/>
                </a:lnTo>
                <a:lnTo>
                  <a:pt x="193313" y="46172"/>
                </a:lnTo>
                <a:lnTo>
                  <a:pt x="187224" y="38054"/>
                </a:lnTo>
                <a:lnTo>
                  <a:pt x="180121" y="30443"/>
                </a:lnTo>
                <a:lnTo>
                  <a:pt x="172510" y="23340"/>
                </a:lnTo>
                <a:lnTo>
                  <a:pt x="163885" y="17251"/>
                </a:lnTo>
                <a:lnTo>
                  <a:pt x="155259" y="12177"/>
                </a:lnTo>
                <a:lnTo>
                  <a:pt x="146126" y="7611"/>
                </a:lnTo>
                <a:lnTo>
                  <a:pt x="136993" y="4566"/>
                </a:lnTo>
                <a:lnTo>
                  <a:pt x="126846" y="2030"/>
                </a:lnTo>
                <a:lnTo>
                  <a:pt x="116191" y="507"/>
                </a:lnTo>
                <a:lnTo>
                  <a:pt x="105536" y="0"/>
                </a:lnTo>
                <a:close/>
              </a:path>
            </a:pathLst>
          </a:custGeom>
          <a:solidFill>
            <a:srgbClr val="D7E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9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635900" y="1083075"/>
            <a:ext cx="3754800" cy="34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23850" lvl="0" marL="457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600"/>
            </a:lvl1pPr>
            <a:lvl2pPr indent="-311150" lvl="1" marL="914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⦿"/>
              <a:defRPr>
                <a:solidFill>
                  <a:schemeClr val="dk2"/>
                </a:solidFill>
              </a:defRPr>
            </a:lvl2pPr>
            <a:lvl3pPr indent="-311150" lvl="2" marL="1371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⦾"/>
              <a:defRPr sz="1300">
                <a:solidFill>
                  <a:schemeClr val="dk2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⧁"/>
              <a:defRPr sz="1100">
                <a:solidFill>
                  <a:schemeClr val="dk2"/>
                </a:solidFill>
              </a:defRPr>
            </a:lvl4pPr>
            <a:lvl5pPr indent="-292100" lvl="4" marL="22860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⊙"/>
              <a:defRPr sz="1000">
                <a:solidFill>
                  <a:schemeClr val="dk2"/>
                </a:solidFill>
              </a:defRPr>
            </a:lvl5pPr>
            <a:lvl6pPr indent="-285750" lvl="5" marL="2743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⊙"/>
              <a:defRPr sz="900">
                <a:solidFill>
                  <a:schemeClr val="dk2"/>
                </a:solidFill>
              </a:defRPr>
            </a:lvl6pPr>
            <a:lvl7pPr indent="-279400" lvl="6" marL="3200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Char char="⊚"/>
              <a:defRPr sz="800">
                <a:solidFill>
                  <a:schemeClr val="dk2"/>
                </a:solidFill>
              </a:defRPr>
            </a:lvl7pPr>
            <a:lvl8pPr indent="-273050" lvl="7" marL="3657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Char char="⊙"/>
              <a:defRPr sz="700">
                <a:solidFill>
                  <a:schemeClr val="dk2"/>
                </a:solidFill>
              </a:defRPr>
            </a:lvl8pPr>
            <a:lvl9pPr indent="-266700" lvl="8" marL="4114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Char char="⊙"/>
              <a:defRPr sz="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717750" y="1083075"/>
            <a:ext cx="3580200" cy="34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23850" lvl="0" marL="457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600"/>
            </a:lvl1pPr>
            <a:lvl2pPr indent="-311150" lvl="1" marL="914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⦿"/>
              <a:defRPr>
                <a:solidFill>
                  <a:schemeClr val="dk2"/>
                </a:solidFill>
              </a:defRPr>
            </a:lvl2pPr>
            <a:lvl3pPr indent="-311150" lvl="2" marL="1371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⦾"/>
              <a:defRPr sz="1300">
                <a:solidFill>
                  <a:schemeClr val="dk2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⧁"/>
              <a:defRPr sz="1100">
                <a:solidFill>
                  <a:schemeClr val="dk2"/>
                </a:solidFill>
              </a:defRPr>
            </a:lvl4pPr>
            <a:lvl5pPr indent="-292100" lvl="4" marL="22860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⊙"/>
              <a:defRPr sz="1000">
                <a:solidFill>
                  <a:schemeClr val="dk2"/>
                </a:solidFill>
              </a:defRPr>
            </a:lvl5pPr>
            <a:lvl6pPr indent="-285750" lvl="5" marL="2743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⊙"/>
              <a:defRPr sz="900">
                <a:solidFill>
                  <a:schemeClr val="dk2"/>
                </a:solidFill>
              </a:defRPr>
            </a:lvl6pPr>
            <a:lvl7pPr indent="-279400" lvl="6" marL="3200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Char char="⊚"/>
              <a:defRPr sz="800">
                <a:solidFill>
                  <a:schemeClr val="dk2"/>
                </a:solidFill>
              </a:defRPr>
            </a:lvl7pPr>
            <a:lvl8pPr indent="-273050" lvl="7" marL="3657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Char char="⊙"/>
              <a:defRPr sz="700">
                <a:solidFill>
                  <a:schemeClr val="dk2"/>
                </a:solidFill>
              </a:defRPr>
            </a:lvl8pPr>
            <a:lvl9pPr indent="-266700" lvl="8" marL="4114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Char char="⊙"/>
              <a:defRPr sz="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highlight>
                  <a:srgbClr val="FFFFFF"/>
                </a:highlight>
              </a:defRPr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71153" y="4859000"/>
            <a:ext cx="207406" cy="206407"/>
          </a:xfrm>
          <a:custGeom>
            <a:rect b="b" l="l" r="r" t="t"/>
            <a:pathLst>
              <a:path extrusionOk="0" h="209550" w="210564">
                <a:moveTo>
                  <a:pt x="105536" y="19281"/>
                </a:moveTo>
                <a:lnTo>
                  <a:pt x="111117" y="19788"/>
                </a:lnTo>
                <a:lnTo>
                  <a:pt x="116698" y="20295"/>
                </a:lnTo>
                <a:lnTo>
                  <a:pt x="121772" y="21310"/>
                </a:lnTo>
                <a:lnTo>
                  <a:pt x="127353" y="22325"/>
                </a:lnTo>
                <a:lnTo>
                  <a:pt x="132427" y="23847"/>
                </a:lnTo>
                <a:lnTo>
                  <a:pt x="137501" y="25877"/>
                </a:lnTo>
                <a:lnTo>
                  <a:pt x="142575" y="28414"/>
                </a:lnTo>
                <a:lnTo>
                  <a:pt x="147648" y="30950"/>
                </a:lnTo>
                <a:lnTo>
                  <a:pt x="152722" y="33995"/>
                </a:lnTo>
                <a:lnTo>
                  <a:pt x="157289" y="37039"/>
                </a:lnTo>
                <a:lnTo>
                  <a:pt x="161348" y="40591"/>
                </a:lnTo>
                <a:lnTo>
                  <a:pt x="165407" y="44650"/>
                </a:lnTo>
                <a:lnTo>
                  <a:pt x="169466" y="48202"/>
                </a:lnTo>
                <a:lnTo>
                  <a:pt x="173018" y="52768"/>
                </a:lnTo>
                <a:lnTo>
                  <a:pt x="176062" y="57335"/>
                </a:lnTo>
                <a:lnTo>
                  <a:pt x="179106" y="61901"/>
                </a:lnTo>
                <a:lnTo>
                  <a:pt x="183165" y="70019"/>
                </a:lnTo>
                <a:lnTo>
                  <a:pt x="186210" y="79152"/>
                </a:lnTo>
                <a:lnTo>
                  <a:pt x="188747" y="88285"/>
                </a:lnTo>
                <a:lnTo>
                  <a:pt x="189761" y="97925"/>
                </a:lnTo>
                <a:lnTo>
                  <a:pt x="158811" y="98433"/>
                </a:lnTo>
                <a:lnTo>
                  <a:pt x="143589" y="125831"/>
                </a:lnTo>
                <a:lnTo>
                  <a:pt x="105536" y="32980"/>
                </a:lnTo>
                <a:lnTo>
                  <a:pt x="71541" y="109088"/>
                </a:lnTo>
                <a:lnTo>
                  <a:pt x="21310" y="109088"/>
                </a:lnTo>
                <a:lnTo>
                  <a:pt x="20803" y="105536"/>
                </a:lnTo>
                <a:lnTo>
                  <a:pt x="21310" y="99955"/>
                </a:lnTo>
                <a:lnTo>
                  <a:pt x="21817" y="93866"/>
                </a:lnTo>
                <a:lnTo>
                  <a:pt x="22325" y="88285"/>
                </a:lnTo>
                <a:lnTo>
                  <a:pt x="23847" y="82704"/>
                </a:lnTo>
                <a:lnTo>
                  <a:pt x="25369" y="77630"/>
                </a:lnTo>
                <a:lnTo>
                  <a:pt x="27399" y="72049"/>
                </a:lnTo>
                <a:lnTo>
                  <a:pt x="29428" y="66975"/>
                </a:lnTo>
                <a:lnTo>
                  <a:pt x="31965" y="62408"/>
                </a:lnTo>
                <a:lnTo>
                  <a:pt x="35009" y="57335"/>
                </a:lnTo>
                <a:lnTo>
                  <a:pt x="38054" y="52768"/>
                </a:lnTo>
                <a:lnTo>
                  <a:pt x="41605" y="48709"/>
                </a:lnTo>
                <a:lnTo>
                  <a:pt x="45664" y="44650"/>
                </a:lnTo>
                <a:lnTo>
                  <a:pt x="49216" y="40591"/>
                </a:lnTo>
                <a:lnTo>
                  <a:pt x="53783" y="37546"/>
                </a:lnTo>
                <a:lnTo>
                  <a:pt x="58349" y="33995"/>
                </a:lnTo>
                <a:lnTo>
                  <a:pt x="62916" y="30950"/>
                </a:lnTo>
                <a:lnTo>
                  <a:pt x="67989" y="28414"/>
                </a:lnTo>
                <a:lnTo>
                  <a:pt x="73063" y="25877"/>
                </a:lnTo>
                <a:lnTo>
                  <a:pt x="78137" y="23847"/>
                </a:lnTo>
                <a:lnTo>
                  <a:pt x="83718" y="22325"/>
                </a:lnTo>
                <a:lnTo>
                  <a:pt x="88792" y="21310"/>
                </a:lnTo>
                <a:lnTo>
                  <a:pt x="93866" y="20295"/>
                </a:lnTo>
                <a:lnTo>
                  <a:pt x="99447" y="19788"/>
                </a:lnTo>
                <a:lnTo>
                  <a:pt x="105028" y="19281"/>
                </a:lnTo>
                <a:close/>
                <a:moveTo>
                  <a:pt x="105028" y="63931"/>
                </a:moveTo>
                <a:lnTo>
                  <a:pt x="142067" y="154245"/>
                </a:lnTo>
                <a:lnTo>
                  <a:pt x="166422" y="110610"/>
                </a:lnTo>
                <a:lnTo>
                  <a:pt x="189761" y="110610"/>
                </a:lnTo>
                <a:lnTo>
                  <a:pt x="188747" y="120758"/>
                </a:lnTo>
                <a:lnTo>
                  <a:pt x="186717" y="130398"/>
                </a:lnTo>
                <a:lnTo>
                  <a:pt x="183165" y="139531"/>
                </a:lnTo>
                <a:lnTo>
                  <a:pt x="179106" y="148156"/>
                </a:lnTo>
                <a:lnTo>
                  <a:pt x="176062" y="153230"/>
                </a:lnTo>
                <a:lnTo>
                  <a:pt x="173018" y="157289"/>
                </a:lnTo>
                <a:lnTo>
                  <a:pt x="169466" y="161856"/>
                </a:lnTo>
                <a:lnTo>
                  <a:pt x="165407" y="165915"/>
                </a:lnTo>
                <a:lnTo>
                  <a:pt x="161855" y="169467"/>
                </a:lnTo>
                <a:lnTo>
                  <a:pt x="157289" y="173018"/>
                </a:lnTo>
                <a:lnTo>
                  <a:pt x="152722" y="176063"/>
                </a:lnTo>
                <a:lnTo>
                  <a:pt x="148156" y="179107"/>
                </a:lnTo>
                <a:lnTo>
                  <a:pt x="143082" y="181644"/>
                </a:lnTo>
                <a:lnTo>
                  <a:pt x="138008" y="184181"/>
                </a:lnTo>
                <a:lnTo>
                  <a:pt x="132934" y="185703"/>
                </a:lnTo>
                <a:lnTo>
                  <a:pt x="127861" y="187732"/>
                </a:lnTo>
                <a:lnTo>
                  <a:pt x="122279" y="188747"/>
                </a:lnTo>
                <a:lnTo>
                  <a:pt x="116698" y="189762"/>
                </a:lnTo>
                <a:lnTo>
                  <a:pt x="111117" y="190269"/>
                </a:lnTo>
                <a:lnTo>
                  <a:pt x="105028" y="190269"/>
                </a:lnTo>
                <a:lnTo>
                  <a:pt x="96403" y="189762"/>
                </a:lnTo>
                <a:lnTo>
                  <a:pt x="88285" y="188747"/>
                </a:lnTo>
                <a:lnTo>
                  <a:pt x="80167" y="186718"/>
                </a:lnTo>
                <a:lnTo>
                  <a:pt x="73063" y="184181"/>
                </a:lnTo>
                <a:lnTo>
                  <a:pt x="65452" y="180629"/>
                </a:lnTo>
                <a:lnTo>
                  <a:pt x="58349" y="176570"/>
                </a:lnTo>
                <a:lnTo>
                  <a:pt x="51753" y="171496"/>
                </a:lnTo>
                <a:lnTo>
                  <a:pt x="45664" y="165915"/>
                </a:lnTo>
                <a:lnTo>
                  <a:pt x="41098" y="160841"/>
                </a:lnTo>
                <a:lnTo>
                  <a:pt x="37039" y="155767"/>
                </a:lnTo>
                <a:lnTo>
                  <a:pt x="33487" y="150693"/>
                </a:lnTo>
                <a:lnTo>
                  <a:pt x="30443" y="145112"/>
                </a:lnTo>
                <a:lnTo>
                  <a:pt x="27399" y="139531"/>
                </a:lnTo>
                <a:lnTo>
                  <a:pt x="25369" y="133950"/>
                </a:lnTo>
                <a:lnTo>
                  <a:pt x="23847" y="127861"/>
                </a:lnTo>
                <a:lnTo>
                  <a:pt x="22325" y="121265"/>
                </a:lnTo>
                <a:lnTo>
                  <a:pt x="79152" y="121265"/>
                </a:lnTo>
                <a:lnTo>
                  <a:pt x="105028" y="63931"/>
                </a:lnTo>
                <a:close/>
                <a:moveTo>
                  <a:pt x="97418" y="0"/>
                </a:moveTo>
                <a:lnTo>
                  <a:pt x="90314" y="1015"/>
                </a:lnTo>
                <a:lnTo>
                  <a:pt x="83718" y="2030"/>
                </a:lnTo>
                <a:lnTo>
                  <a:pt x="77122" y="3552"/>
                </a:lnTo>
                <a:lnTo>
                  <a:pt x="70526" y="5581"/>
                </a:lnTo>
                <a:lnTo>
                  <a:pt x="64438" y="7611"/>
                </a:lnTo>
                <a:lnTo>
                  <a:pt x="58349" y="10655"/>
                </a:lnTo>
                <a:lnTo>
                  <a:pt x="52260" y="13699"/>
                </a:lnTo>
                <a:lnTo>
                  <a:pt x="46172" y="17758"/>
                </a:lnTo>
                <a:lnTo>
                  <a:pt x="40591" y="21310"/>
                </a:lnTo>
                <a:lnTo>
                  <a:pt x="35517" y="25877"/>
                </a:lnTo>
                <a:lnTo>
                  <a:pt x="30443" y="30443"/>
                </a:lnTo>
                <a:lnTo>
                  <a:pt x="25877" y="35517"/>
                </a:lnTo>
                <a:lnTo>
                  <a:pt x="21817" y="40591"/>
                </a:lnTo>
                <a:lnTo>
                  <a:pt x="17758" y="46172"/>
                </a:lnTo>
                <a:lnTo>
                  <a:pt x="14207" y="52261"/>
                </a:lnTo>
                <a:lnTo>
                  <a:pt x="10655" y="58349"/>
                </a:lnTo>
                <a:lnTo>
                  <a:pt x="8118" y="64945"/>
                </a:lnTo>
                <a:lnTo>
                  <a:pt x="5581" y="71541"/>
                </a:lnTo>
                <a:lnTo>
                  <a:pt x="3552" y="78137"/>
                </a:lnTo>
                <a:lnTo>
                  <a:pt x="2030" y="84733"/>
                </a:lnTo>
                <a:lnTo>
                  <a:pt x="1015" y="91837"/>
                </a:lnTo>
                <a:lnTo>
                  <a:pt x="507" y="98433"/>
                </a:lnTo>
                <a:lnTo>
                  <a:pt x="0" y="105536"/>
                </a:lnTo>
                <a:lnTo>
                  <a:pt x="507" y="116191"/>
                </a:lnTo>
                <a:lnTo>
                  <a:pt x="2030" y="126339"/>
                </a:lnTo>
                <a:lnTo>
                  <a:pt x="4566" y="136487"/>
                </a:lnTo>
                <a:lnTo>
                  <a:pt x="7611" y="145619"/>
                </a:lnTo>
                <a:lnTo>
                  <a:pt x="12177" y="154752"/>
                </a:lnTo>
                <a:lnTo>
                  <a:pt x="17251" y="163378"/>
                </a:lnTo>
                <a:lnTo>
                  <a:pt x="23847" y="171496"/>
                </a:lnTo>
                <a:lnTo>
                  <a:pt x="30950" y="179614"/>
                </a:lnTo>
                <a:lnTo>
                  <a:pt x="38561" y="186718"/>
                </a:lnTo>
                <a:lnTo>
                  <a:pt x="46679" y="192806"/>
                </a:lnTo>
                <a:lnTo>
                  <a:pt x="55812" y="197880"/>
                </a:lnTo>
                <a:lnTo>
                  <a:pt x="64945" y="201939"/>
                </a:lnTo>
                <a:lnTo>
                  <a:pt x="74078" y="205491"/>
                </a:lnTo>
                <a:lnTo>
                  <a:pt x="84226" y="208028"/>
                </a:lnTo>
                <a:lnTo>
                  <a:pt x="94881" y="209043"/>
                </a:lnTo>
                <a:lnTo>
                  <a:pt x="105536" y="209550"/>
                </a:lnTo>
                <a:lnTo>
                  <a:pt x="116698" y="209043"/>
                </a:lnTo>
                <a:lnTo>
                  <a:pt x="126846" y="208028"/>
                </a:lnTo>
                <a:lnTo>
                  <a:pt x="136993" y="205491"/>
                </a:lnTo>
                <a:lnTo>
                  <a:pt x="146126" y="201939"/>
                </a:lnTo>
                <a:lnTo>
                  <a:pt x="155259" y="197880"/>
                </a:lnTo>
                <a:lnTo>
                  <a:pt x="163885" y="192806"/>
                </a:lnTo>
                <a:lnTo>
                  <a:pt x="172510" y="186210"/>
                </a:lnTo>
                <a:lnTo>
                  <a:pt x="180121" y="179107"/>
                </a:lnTo>
                <a:lnTo>
                  <a:pt x="187224" y="171496"/>
                </a:lnTo>
                <a:lnTo>
                  <a:pt x="193313" y="162871"/>
                </a:lnTo>
                <a:lnTo>
                  <a:pt x="198894" y="154245"/>
                </a:lnTo>
                <a:lnTo>
                  <a:pt x="202953" y="145112"/>
                </a:lnTo>
                <a:lnTo>
                  <a:pt x="206505" y="135979"/>
                </a:lnTo>
                <a:lnTo>
                  <a:pt x="208534" y="125831"/>
                </a:lnTo>
                <a:lnTo>
                  <a:pt x="210057" y="115684"/>
                </a:lnTo>
                <a:lnTo>
                  <a:pt x="210564" y="105029"/>
                </a:lnTo>
                <a:lnTo>
                  <a:pt x="210057" y="93866"/>
                </a:lnTo>
                <a:lnTo>
                  <a:pt x="208534" y="83719"/>
                </a:lnTo>
                <a:lnTo>
                  <a:pt x="206505" y="73571"/>
                </a:lnTo>
                <a:lnTo>
                  <a:pt x="202953" y="63931"/>
                </a:lnTo>
                <a:lnTo>
                  <a:pt x="198894" y="54798"/>
                </a:lnTo>
                <a:lnTo>
                  <a:pt x="193313" y="46172"/>
                </a:lnTo>
                <a:lnTo>
                  <a:pt x="187224" y="38054"/>
                </a:lnTo>
                <a:lnTo>
                  <a:pt x="180121" y="30443"/>
                </a:lnTo>
                <a:lnTo>
                  <a:pt x="172510" y="23340"/>
                </a:lnTo>
                <a:lnTo>
                  <a:pt x="163885" y="17251"/>
                </a:lnTo>
                <a:lnTo>
                  <a:pt x="155259" y="12177"/>
                </a:lnTo>
                <a:lnTo>
                  <a:pt x="146126" y="7611"/>
                </a:lnTo>
                <a:lnTo>
                  <a:pt x="136993" y="4566"/>
                </a:lnTo>
                <a:lnTo>
                  <a:pt x="126846" y="2030"/>
                </a:lnTo>
                <a:lnTo>
                  <a:pt x="116191" y="507"/>
                </a:lnTo>
                <a:lnTo>
                  <a:pt x="105536" y="0"/>
                </a:lnTo>
                <a:close/>
              </a:path>
            </a:pathLst>
          </a:custGeom>
          <a:solidFill>
            <a:srgbClr val="D7E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9"/>
          <p:cNvCxnSpPr/>
          <p:nvPr/>
        </p:nvCxnSpPr>
        <p:spPr>
          <a:xfrm>
            <a:off x="8663800" y="4962200"/>
            <a:ext cx="513300" cy="0"/>
          </a:xfrm>
          <a:prstGeom prst="straightConnector1">
            <a:avLst/>
          </a:prstGeom>
          <a:noFill/>
          <a:ln cap="flat" cmpd="sng" w="762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9"/>
          <p:cNvSpPr/>
          <p:nvPr/>
        </p:nvSpPr>
        <p:spPr>
          <a:xfrm>
            <a:off x="8812922" y="4862625"/>
            <a:ext cx="199200" cy="199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0"/>
          <p:cNvCxnSpPr/>
          <p:nvPr/>
        </p:nvCxnSpPr>
        <p:spPr>
          <a:xfrm>
            <a:off x="-31000" y="69750"/>
            <a:ext cx="6819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0"/>
          <p:cNvSpPr txBox="1"/>
          <p:nvPr>
            <p:ph type="title"/>
          </p:nvPr>
        </p:nvSpPr>
        <p:spPr>
          <a:xfrm>
            <a:off x="705825" y="380525"/>
            <a:ext cx="3754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highlight>
                  <a:srgbClr val="FFFFFF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highlight>
                  <a:srgbClr val="FFFFFF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highlight>
                  <a:srgbClr val="FFFFFF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highlight>
                  <a:srgbClr val="FFFFFF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highlight>
                  <a:srgbClr val="FFFFFF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highlight>
                  <a:srgbClr val="FFFFFF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highlight>
                  <a:srgbClr val="FFFFFF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highlight>
                  <a:srgbClr val="FFFFFF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highlight>
                  <a:srgbClr val="FFFFFF"/>
                </a:highlight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717750" y="1083075"/>
            <a:ext cx="2269200" cy="34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23850" lvl="0" marL="457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600">
                <a:solidFill>
                  <a:schemeClr val="dk1"/>
                </a:solidFill>
              </a:defRPr>
            </a:lvl1pPr>
            <a:lvl2pPr indent="-311150" lvl="1" marL="914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⦿"/>
              <a:defRPr>
                <a:solidFill>
                  <a:schemeClr val="dk2"/>
                </a:solidFill>
              </a:defRPr>
            </a:lvl2pPr>
            <a:lvl3pPr indent="-311150" lvl="2" marL="1371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⦾"/>
              <a:defRPr sz="1300">
                <a:solidFill>
                  <a:schemeClr val="dk2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⧁"/>
              <a:defRPr sz="1100">
                <a:solidFill>
                  <a:schemeClr val="dk2"/>
                </a:solidFill>
              </a:defRPr>
            </a:lvl4pPr>
            <a:lvl5pPr indent="-292100" lvl="4" marL="22860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⊙"/>
              <a:defRPr sz="1000">
                <a:solidFill>
                  <a:schemeClr val="dk2"/>
                </a:solidFill>
              </a:defRPr>
            </a:lvl5pPr>
            <a:lvl6pPr indent="-285750" lvl="5" marL="2743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⊙"/>
              <a:defRPr sz="900">
                <a:solidFill>
                  <a:schemeClr val="dk2"/>
                </a:solidFill>
              </a:defRPr>
            </a:lvl6pPr>
            <a:lvl7pPr indent="-279400" lvl="6" marL="3200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Char char="⊚"/>
              <a:defRPr sz="800">
                <a:solidFill>
                  <a:schemeClr val="dk2"/>
                </a:solidFill>
              </a:defRPr>
            </a:lvl7pPr>
            <a:lvl8pPr indent="-273050" lvl="7" marL="3657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Char char="⊙"/>
              <a:defRPr sz="700">
                <a:solidFill>
                  <a:schemeClr val="dk2"/>
                </a:solidFill>
              </a:defRPr>
            </a:lvl8pPr>
            <a:lvl9pPr indent="-266700" lvl="8" marL="4114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Char char="⊙"/>
              <a:defRPr sz="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3437400" y="1083075"/>
            <a:ext cx="2269200" cy="34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23850" lvl="0" marL="457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600">
                <a:solidFill>
                  <a:schemeClr val="dk1"/>
                </a:solidFill>
              </a:defRPr>
            </a:lvl1pPr>
            <a:lvl2pPr indent="-311150" lvl="1" marL="914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⦿"/>
              <a:defRPr>
                <a:solidFill>
                  <a:schemeClr val="dk2"/>
                </a:solidFill>
              </a:defRPr>
            </a:lvl2pPr>
            <a:lvl3pPr indent="-311150" lvl="2" marL="1371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⦾"/>
              <a:defRPr sz="1300">
                <a:solidFill>
                  <a:schemeClr val="dk2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⧁"/>
              <a:defRPr sz="1100">
                <a:solidFill>
                  <a:schemeClr val="dk2"/>
                </a:solidFill>
              </a:defRPr>
            </a:lvl4pPr>
            <a:lvl5pPr indent="-292100" lvl="4" marL="22860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⊙"/>
              <a:defRPr sz="1000">
                <a:solidFill>
                  <a:schemeClr val="dk2"/>
                </a:solidFill>
              </a:defRPr>
            </a:lvl5pPr>
            <a:lvl6pPr indent="-285750" lvl="5" marL="2743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⊙"/>
              <a:defRPr sz="900">
                <a:solidFill>
                  <a:schemeClr val="dk2"/>
                </a:solidFill>
              </a:defRPr>
            </a:lvl6pPr>
            <a:lvl7pPr indent="-279400" lvl="6" marL="3200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Char char="⊚"/>
              <a:defRPr sz="800">
                <a:solidFill>
                  <a:schemeClr val="dk2"/>
                </a:solidFill>
              </a:defRPr>
            </a:lvl7pPr>
            <a:lvl8pPr indent="-273050" lvl="7" marL="3657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Char char="⊙"/>
              <a:defRPr sz="700">
                <a:solidFill>
                  <a:schemeClr val="dk2"/>
                </a:solidFill>
              </a:defRPr>
            </a:lvl8pPr>
            <a:lvl9pPr indent="-266700" lvl="8" marL="4114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Char char="⊙"/>
              <a:defRPr sz="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3" type="body"/>
          </p:nvPr>
        </p:nvSpPr>
        <p:spPr>
          <a:xfrm>
            <a:off x="6157050" y="1083075"/>
            <a:ext cx="2269200" cy="34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23850" lvl="0" marL="457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600">
                <a:solidFill>
                  <a:schemeClr val="dk1"/>
                </a:solidFill>
              </a:defRPr>
            </a:lvl1pPr>
            <a:lvl2pPr indent="-311150" lvl="1" marL="914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⦿"/>
              <a:defRPr>
                <a:solidFill>
                  <a:schemeClr val="dk2"/>
                </a:solidFill>
              </a:defRPr>
            </a:lvl2pPr>
            <a:lvl3pPr indent="-311150" lvl="2" marL="1371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Char char="⦾"/>
              <a:defRPr sz="1300">
                <a:solidFill>
                  <a:schemeClr val="dk2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⧁"/>
              <a:defRPr sz="1100">
                <a:solidFill>
                  <a:schemeClr val="dk2"/>
                </a:solidFill>
              </a:defRPr>
            </a:lvl4pPr>
            <a:lvl5pPr indent="-292100" lvl="4" marL="22860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⊙"/>
              <a:defRPr sz="1000">
                <a:solidFill>
                  <a:schemeClr val="dk2"/>
                </a:solidFill>
              </a:defRPr>
            </a:lvl5pPr>
            <a:lvl6pPr indent="-285750" lvl="5" marL="2743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⊙"/>
              <a:defRPr sz="900">
                <a:solidFill>
                  <a:schemeClr val="dk2"/>
                </a:solidFill>
              </a:defRPr>
            </a:lvl6pPr>
            <a:lvl7pPr indent="-279400" lvl="6" marL="3200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800"/>
              <a:buChar char="⊚"/>
              <a:defRPr sz="800">
                <a:solidFill>
                  <a:schemeClr val="dk2"/>
                </a:solidFill>
              </a:defRPr>
            </a:lvl7pPr>
            <a:lvl8pPr indent="-273050" lvl="7" marL="3657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700"/>
              <a:buChar char="⊙"/>
              <a:defRPr sz="700">
                <a:solidFill>
                  <a:schemeClr val="dk2"/>
                </a:solidFill>
              </a:defRPr>
            </a:lvl8pPr>
            <a:lvl9pPr indent="-266700" lvl="8" marL="4114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Char char="⊙"/>
              <a:defRPr sz="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8663800" y="4962200"/>
            <a:ext cx="513300" cy="0"/>
          </a:xfrm>
          <a:prstGeom prst="straightConnector1">
            <a:avLst/>
          </a:prstGeom>
          <a:noFill/>
          <a:ln cap="flat" cmpd="sng" w="762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0"/>
          <p:cNvSpPr/>
          <p:nvPr/>
        </p:nvSpPr>
        <p:spPr>
          <a:xfrm>
            <a:off x="8812922" y="4862625"/>
            <a:ext cx="199200" cy="199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71153" y="4859000"/>
            <a:ext cx="207406" cy="206407"/>
          </a:xfrm>
          <a:custGeom>
            <a:rect b="b" l="l" r="r" t="t"/>
            <a:pathLst>
              <a:path extrusionOk="0" h="209550" w="210564">
                <a:moveTo>
                  <a:pt x="105536" y="19281"/>
                </a:moveTo>
                <a:lnTo>
                  <a:pt x="111117" y="19788"/>
                </a:lnTo>
                <a:lnTo>
                  <a:pt x="116698" y="20295"/>
                </a:lnTo>
                <a:lnTo>
                  <a:pt x="121772" y="21310"/>
                </a:lnTo>
                <a:lnTo>
                  <a:pt x="127353" y="22325"/>
                </a:lnTo>
                <a:lnTo>
                  <a:pt x="132427" y="23847"/>
                </a:lnTo>
                <a:lnTo>
                  <a:pt x="137501" y="25877"/>
                </a:lnTo>
                <a:lnTo>
                  <a:pt x="142575" y="28414"/>
                </a:lnTo>
                <a:lnTo>
                  <a:pt x="147648" y="30950"/>
                </a:lnTo>
                <a:lnTo>
                  <a:pt x="152722" y="33995"/>
                </a:lnTo>
                <a:lnTo>
                  <a:pt x="157289" y="37039"/>
                </a:lnTo>
                <a:lnTo>
                  <a:pt x="161348" y="40591"/>
                </a:lnTo>
                <a:lnTo>
                  <a:pt x="165407" y="44650"/>
                </a:lnTo>
                <a:lnTo>
                  <a:pt x="169466" y="48202"/>
                </a:lnTo>
                <a:lnTo>
                  <a:pt x="173018" y="52768"/>
                </a:lnTo>
                <a:lnTo>
                  <a:pt x="176062" y="57335"/>
                </a:lnTo>
                <a:lnTo>
                  <a:pt x="179106" y="61901"/>
                </a:lnTo>
                <a:lnTo>
                  <a:pt x="183165" y="70019"/>
                </a:lnTo>
                <a:lnTo>
                  <a:pt x="186210" y="79152"/>
                </a:lnTo>
                <a:lnTo>
                  <a:pt x="188747" y="88285"/>
                </a:lnTo>
                <a:lnTo>
                  <a:pt x="189761" y="97925"/>
                </a:lnTo>
                <a:lnTo>
                  <a:pt x="158811" y="98433"/>
                </a:lnTo>
                <a:lnTo>
                  <a:pt x="143589" y="125831"/>
                </a:lnTo>
                <a:lnTo>
                  <a:pt x="105536" y="32980"/>
                </a:lnTo>
                <a:lnTo>
                  <a:pt x="71541" y="109088"/>
                </a:lnTo>
                <a:lnTo>
                  <a:pt x="21310" y="109088"/>
                </a:lnTo>
                <a:lnTo>
                  <a:pt x="20803" y="105536"/>
                </a:lnTo>
                <a:lnTo>
                  <a:pt x="21310" y="99955"/>
                </a:lnTo>
                <a:lnTo>
                  <a:pt x="21817" y="93866"/>
                </a:lnTo>
                <a:lnTo>
                  <a:pt x="22325" y="88285"/>
                </a:lnTo>
                <a:lnTo>
                  <a:pt x="23847" y="82704"/>
                </a:lnTo>
                <a:lnTo>
                  <a:pt x="25369" y="77630"/>
                </a:lnTo>
                <a:lnTo>
                  <a:pt x="27399" y="72049"/>
                </a:lnTo>
                <a:lnTo>
                  <a:pt x="29428" y="66975"/>
                </a:lnTo>
                <a:lnTo>
                  <a:pt x="31965" y="62408"/>
                </a:lnTo>
                <a:lnTo>
                  <a:pt x="35009" y="57335"/>
                </a:lnTo>
                <a:lnTo>
                  <a:pt x="38054" y="52768"/>
                </a:lnTo>
                <a:lnTo>
                  <a:pt x="41605" y="48709"/>
                </a:lnTo>
                <a:lnTo>
                  <a:pt x="45664" y="44650"/>
                </a:lnTo>
                <a:lnTo>
                  <a:pt x="49216" y="40591"/>
                </a:lnTo>
                <a:lnTo>
                  <a:pt x="53783" y="37546"/>
                </a:lnTo>
                <a:lnTo>
                  <a:pt x="58349" y="33995"/>
                </a:lnTo>
                <a:lnTo>
                  <a:pt x="62916" y="30950"/>
                </a:lnTo>
                <a:lnTo>
                  <a:pt x="67989" y="28414"/>
                </a:lnTo>
                <a:lnTo>
                  <a:pt x="73063" y="25877"/>
                </a:lnTo>
                <a:lnTo>
                  <a:pt x="78137" y="23847"/>
                </a:lnTo>
                <a:lnTo>
                  <a:pt x="83718" y="22325"/>
                </a:lnTo>
                <a:lnTo>
                  <a:pt x="88792" y="21310"/>
                </a:lnTo>
                <a:lnTo>
                  <a:pt x="93866" y="20295"/>
                </a:lnTo>
                <a:lnTo>
                  <a:pt x="99447" y="19788"/>
                </a:lnTo>
                <a:lnTo>
                  <a:pt x="105028" y="19281"/>
                </a:lnTo>
                <a:close/>
                <a:moveTo>
                  <a:pt x="105028" y="63931"/>
                </a:moveTo>
                <a:lnTo>
                  <a:pt x="142067" y="154245"/>
                </a:lnTo>
                <a:lnTo>
                  <a:pt x="166422" y="110610"/>
                </a:lnTo>
                <a:lnTo>
                  <a:pt x="189761" y="110610"/>
                </a:lnTo>
                <a:lnTo>
                  <a:pt x="188747" y="120758"/>
                </a:lnTo>
                <a:lnTo>
                  <a:pt x="186717" y="130398"/>
                </a:lnTo>
                <a:lnTo>
                  <a:pt x="183165" y="139531"/>
                </a:lnTo>
                <a:lnTo>
                  <a:pt x="179106" y="148156"/>
                </a:lnTo>
                <a:lnTo>
                  <a:pt x="176062" y="153230"/>
                </a:lnTo>
                <a:lnTo>
                  <a:pt x="173018" y="157289"/>
                </a:lnTo>
                <a:lnTo>
                  <a:pt x="169466" y="161856"/>
                </a:lnTo>
                <a:lnTo>
                  <a:pt x="165407" y="165915"/>
                </a:lnTo>
                <a:lnTo>
                  <a:pt x="161855" y="169467"/>
                </a:lnTo>
                <a:lnTo>
                  <a:pt x="157289" y="173018"/>
                </a:lnTo>
                <a:lnTo>
                  <a:pt x="152722" y="176063"/>
                </a:lnTo>
                <a:lnTo>
                  <a:pt x="148156" y="179107"/>
                </a:lnTo>
                <a:lnTo>
                  <a:pt x="143082" y="181644"/>
                </a:lnTo>
                <a:lnTo>
                  <a:pt x="138008" y="184181"/>
                </a:lnTo>
                <a:lnTo>
                  <a:pt x="132934" y="185703"/>
                </a:lnTo>
                <a:lnTo>
                  <a:pt x="127861" y="187732"/>
                </a:lnTo>
                <a:lnTo>
                  <a:pt x="122279" y="188747"/>
                </a:lnTo>
                <a:lnTo>
                  <a:pt x="116698" y="189762"/>
                </a:lnTo>
                <a:lnTo>
                  <a:pt x="111117" y="190269"/>
                </a:lnTo>
                <a:lnTo>
                  <a:pt x="105028" y="190269"/>
                </a:lnTo>
                <a:lnTo>
                  <a:pt x="96403" y="189762"/>
                </a:lnTo>
                <a:lnTo>
                  <a:pt x="88285" y="188747"/>
                </a:lnTo>
                <a:lnTo>
                  <a:pt x="80167" y="186718"/>
                </a:lnTo>
                <a:lnTo>
                  <a:pt x="73063" y="184181"/>
                </a:lnTo>
                <a:lnTo>
                  <a:pt x="65452" y="180629"/>
                </a:lnTo>
                <a:lnTo>
                  <a:pt x="58349" y="176570"/>
                </a:lnTo>
                <a:lnTo>
                  <a:pt x="51753" y="171496"/>
                </a:lnTo>
                <a:lnTo>
                  <a:pt x="45664" y="165915"/>
                </a:lnTo>
                <a:lnTo>
                  <a:pt x="41098" y="160841"/>
                </a:lnTo>
                <a:lnTo>
                  <a:pt x="37039" y="155767"/>
                </a:lnTo>
                <a:lnTo>
                  <a:pt x="33487" y="150693"/>
                </a:lnTo>
                <a:lnTo>
                  <a:pt x="30443" y="145112"/>
                </a:lnTo>
                <a:lnTo>
                  <a:pt x="27399" y="139531"/>
                </a:lnTo>
                <a:lnTo>
                  <a:pt x="25369" y="133950"/>
                </a:lnTo>
                <a:lnTo>
                  <a:pt x="23847" y="127861"/>
                </a:lnTo>
                <a:lnTo>
                  <a:pt x="22325" y="121265"/>
                </a:lnTo>
                <a:lnTo>
                  <a:pt x="79152" y="121265"/>
                </a:lnTo>
                <a:lnTo>
                  <a:pt x="105028" y="63931"/>
                </a:lnTo>
                <a:close/>
                <a:moveTo>
                  <a:pt x="97418" y="0"/>
                </a:moveTo>
                <a:lnTo>
                  <a:pt x="90314" y="1015"/>
                </a:lnTo>
                <a:lnTo>
                  <a:pt x="83718" y="2030"/>
                </a:lnTo>
                <a:lnTo>
                  <a:pt x="77122" y="3552"/>
                </a:lnTo>
                <a:lnTo>
                  <a:pt x="70526" y="5581"/>
                </a:lnTo>
                <a:lnTo>
                  <a:pt x="64438" y="7611"/>
                </a:lnTo>
                <a:lnTo>
                  <a:pt x="58349" y="10655"/>
                </a:lnTo>
                <a:lnTo>
                  <a:pt x="52260" y="13699"/>
                </a:lnTo>
                <a:lnTo>
                  <a:pt x="46172" y="17758"/>
                </a:lnTo>
                <a:lnTo>
                  <a:pt x="40591" y="21310"/>
                </a:lnTo>
                <a:lnTo>
                  <a:pt x="35517" y="25877"/>
                </a:lnTo>
                <a:lnTo>
                  <a:pt x="30443" y="30443"/>
                </a:lnTo>
                <a:lnTo>
                  <a:pt x="25877" y="35517"/>
                </a:lnTo>
                <a:lnTo>
                  <a:pt x="21817" y="40591"/>
                </a:lnTo>
                <a:lnTo>
                  <a:pt x="17758" y="46172"/>
                </a:lnTo>
                <a:lnTo>
                  <a:pt x="14207" y="52261"/>
                </a:lnTo>
                <a:lnTo>
                  <a:pt x="10655" y="58349"/>
                </a:lnTo>
                <a:lnTo>
                  <a:pt x="8118" y="64945"/>
                </a:lnTo>
                <a:lnTo>
                  <a:pt x="5581" y="71541"/>
                </a:lnTo>
                <a:lnTo>
                  <a:pt x="3552" y="78137"/>
                </a:lnTo>
                <a:lnTo>
                  <a:pt x="2030" y="84733"/>
                </a:lnTo>
                <a:lnTo>
                  <a:pt x="1015" y="91837"/>
                </a:lnTo>
                <a:lnTo>
                  <a:pt x="507" y="98433"/>
                </a:lnTo>
                <a:lnTo>
                  <a:pt x="0" y="105536"/>
                </a:lnTo>
                <a:lnTo>
                  <a:pt x="507" y="116191"/>
                </a:lnTo>
                <a:lnTo>
                  <a:pt x="2030" y="126339"/>
                </a:lnTo>
                <a:lnTo>
                  <a:pt x="4566" y="136487"/>
                </a:lnTo>
                <a:lnTo>
                  <a:pt x="7611" y="145619"/>
                </a:lnTo>
                <a:lnTo>
                  <a:pt x="12177" y="154752"/>
                </a:lnTo>
                <a:lnTo>
                  <a:pt x="17251" y="163378"/>
                </a:lnTo>
                <a:lnTo>
                  <a:pt x="23847" y="171496"/>
                </a:lnTo>
                <a:lnTo>
                  <a:pt x="30950" y="179614"/>
                </a:lnTo>
                <a:lnTo>
                  <a:pt x="38561" y="186718"/>
                </a:lnTo>
                <a:lnTo>
                  <a:pt x="46679" y="192806"/>
                </a:lnTo>
                <a:lnTo>
                  <a:pt x="55812" y="197880"/>
                </a:lnTo>
                <a:lnTo>
                  <a:pt x="64945" y="201939"/>
                </a:lnTo>
                <a:lnTo>
                  <a:pt x="74078" y="205491"/>
                </a:lnTo>
                <a:lnTo>
                  <a:pt x="84226" y="208028"/>
                </a:lnTo>
                <a:lnTo>
                  <a:pt x="94881" y="209043"/>
                </a:lnTo>
                <a:lnTo>
                  <a:pt x="105536" y="209550"/>
                </a:lnTo>
                <a:lnTo>
                  <a:pt x="116698" y="209043"/>
                </a:lnTo>
                <a:lnTo>
                  <a:pt x="126846" y="208028"/>
                </a:lnTo>
                <a:lnTo>
                  <a:pt x="136993" y="205491"/>
                </a:lnTo>
                <a:lnTo>
                  <a:pt x="146126" y="201939"/>
                </a:lnTo>
                <a:lnTo>
                  <a:pt x="155259" y="197880"/>
                </a:lnTo>
                <a:lnTo>
                  <a:pt x="163885" y="192806"/>
                </a:lnTo>
                <a:lnTo>
                  <a:pt x="172510" y="186210"/>
                </a:lnTo>
                <a:lnTo>
                  <a:pt x="180121" y="179107"/>
                </a:lnTo>
                <a:lnTo>
                  <a:pt x="187224" y="171496"/>
                </a:lnTo>
                <a:lnTo>
                  <a:pt x="193313" y="162871"/>
                </a:lnTo>
                <a:lnTo>
                  <a:pt x="198894" y="154245"/>
                </a:lnTo>
                <a:lnTo>
                  <a:pt x="202953" y="145112"/>
                </a:lnTo>
                <a:lnTo>
                  <a:pt x="206505" y="135979"/>
                </a:lnTo>
                <a:lnTo>
                  <a:pt x="208534" y="125831"/>
                </a:lnTo>
                <a:lnTo>
                  <a:pt x="210057" y="115684"/>
                </a:lnTo>
                <a:lnTo>
                  <a:pt x="210564" y="105029"/>
                </a:lnTo>
                <a:lnTo>
                  <a:pt x="210057" y="93866"/>
                </a:lnTo>
                <a:lnTo>
                  <a:pt x="208534" y="83719"/>
                </a:lnTo>
                <a:lnTo>
                  <a:pt x="206505" y="73571"/>
                </a:lnTo>
                <a:lnTo>
                  <a:pt x="202953" y="63931"/>
                </a:lnTo>
                <a:lnTo>
                  <a:pt x="198894" y="54798"/>
                </a:lnTo>
                <a:lnTo>
                  <a:pt x="193313" y="46172"/>
                </a:lnTo>
                <a:lnTo>
                  <a:pt x="187224" y="38054"/>
                </a:lnTo>
                <a:lnTo>
                  <a:pt x="180121" y="30443"/>
                </a:lnTo>
                <a:lnTo>
                  <a:pt x="172510" y="23340"/>
                </a:lnTo>
                <a:lnTo>
                  <a:pt x="163885" y="17251"/>
                </a:lnTo>
                <a:lnTo>
                  <a:pt x="155259" y="12177"/>
                </a:lnTo>
                <a:lnTo>
                  <a:pt x="146126" y="7611"/>
                </a:lnTo>
                <a:lnTo>
                  <a:pt x="136993" y="4566"/>
                </a:lnTo>
                <a:lnTo>
                  <a:pt x="126846" y="2030"/>
                </a:lnTo>
                <a:lnTo>
                  <a:pt x="116191" y="507"/>
                </a:lnTo>
                <a:lnTo>
                  <a:pt x="105536" y="0"/>
                </a:lnTo>
                <a:close/>
              </a:path>
            </a:pathLst>
          </a:custGeom>
          <a:solidFill>
            <a:srgbClr val="D7E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 algn="ctr">
              <a:buNone/>
              <a:defRPr sz="7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760025" y="1159275"/>
            <a:ext cx="7500600" cy="3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1150" lvl="0" marL="457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Plus Jakarta Sans Medium"/>
              <a:buChar char="●"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indent="-311150" lvl="1" marL="914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⦿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04800" lvl="2" marL="1371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"/>
              <a:buChar char="⦾"/>
              <a:defRPr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298450" lvl="3" marL="1828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us Jakarta Sans"/>
              <a:buChar char="⧁"/>
              <a:defRPr sz="1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292100" lvl="4" marL="22860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lus Jakarta Sans"/>
              <a:buChar char="⊙"/>
              <a:defRPr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285750" lvl="5" marL="2743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us Jakarta Sans"/>
              <a:buChar char="⊙"/>
              <a:defRPr sz="9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279400" lvl="6" marL="3200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lus Jakarta Sans"/>
              <a:buChar char="⊚"/>
              <a:defRPr sz="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273050" lvl="7" marL="36576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lus Jakarta Sans"/>
              <a:buChar char="⊙"/>
              <a:defRPr sz="7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266700" lvl="8" marL="41148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lus Jakarta Sans"/>
              <a:buChar char="⊙"/>
              <a:defRPr sz="6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71650" y="428392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52.png"/><Relationship Id="rId13" Type="http://schemas.openxmlformats.org/officeDocument/2006/relationships/image" Target="../media/image39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15" Type="http://schemas.openxmlformats.org/officeDocument/2006/relationships/image" Target="../media/image46.png"/><Relationship Id="rId14" Type="http://schemas.openxmlformats.org/officeDocument/2006/relationships/image" Target="../media/image42.png"/><Relationship Id="rId17" Type="http://schemas.openxmlformats.org/officeDocument/2006/relationships/image" Target="../media/image43.png"/><Relationship Id="rId16" Type="http://schemas.openxmlformats.org/officeDocument/2006/relationships/image" Target="../media/image66.png"/><Relationship Id="rId5" Type="http://schemas.openxmlformats.org/officeDocument/2006/relationships/image" Target="../media/image31.png"/><Relationship Id="rId19" Type="http://schemas.openxmlformats.org/officeDocument/2006/relationships/image" Target="../media/image53.png"/><Relationship Id="rId6" Type="http://schemas.openxmlformats.org/officeDocument/2006/relationships/image" Target="../media/image30.png"/><Relationship Id="rId18" Type="http://schemas.openxmlformats.org/officeDocument/2006/relationships/image" Target="../media/image51.png"/><Relationship Id="rId7" Type="http://schemas.openxmlformats.org/officeDocument/2006/relationships/image" Target="../media/image32.png"/><Relationship Id="rId8" Type="http://schemas.openxmlformats.org/officeDocument/2006/relationships/image" Target="../media/image8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allerina.io/learn/enterprise-integration-patterns/" TargetMode="External"/><Relationship Id="rId4" Type="http://schemas.openxmlformats.org/officeDocument/2006/relationships/image" Target="../media/image40.gif"/><Relationship Id="rId5" Type="http://schemas.openxmlformats.org/officeDocument/2006/relationships/image" Target="../media/image50.gif"/><Relationship Id="rId6" Type="http://schemas.openxmlformats.org/officeDocument/2006/relationships/image" Target="../media/image47.gif"/><Relationship Id="rId7" Type="http://schemas.openxmlformats.org/officeDocument/2006/relationships/image" Target="../media/image4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8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entral.ballerina.io/" TargetMode="External"/><Relationship Id="rId4" Type="http://schemas.openxmlformats.org/officeDocument/2006/relationships/hyperlink" Target="https://store.wso2.com/?page=1&amp;product=Micro+Integrator" TargetMode="External"/><Relationship Id="rId5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71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7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gif"/><Relationship Id="rId4" Type="http://schemas.openxmlformats.org/officeDocument/2006/relationships/image" Target="../media/image7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png"/><Relationship Id="rId4" Type="http://schemas.openxmlformats.org/officeDocument/2006/relationships/image" Target="../media/image8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company/wso2/" TargetMode="External"/><Relationship Id="rId10" Type="http://schemas.openxmlformats.org/officeDocument/2006/relationships/hyperlink" Target="https://twitter.com/wso2" TargetMode="External"/><Relationship Id="rId13" Type="http://schemas.openxmlformats.org/officeDocument/2006/relationships/image" Target="../media/image87.png"/><Relationship Id="rId12" Type="http://schemas.openxmlformats.org/officeDocument/2006/relationships/hyperlink" Target="https://www.youtube.com/@WSO2Official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0.png"/><Relationship Id="rId4" Type="http://schemas.openxmlformats.org/officeDocument/2006/relationships/hyperlink" Target="https://www.linkedin.com/company/wso2/" TargetMode="External"/><Relationship Id="rId9" Type="http://schemas.openxmlformats.org/officeDocument/2006/relationships/image" Target="../media/image80.png"/><Relationship Id="rId15" Type="http://schemas.openxmlformats.org/officeDocument/2006/relationships/image" Target="../media/image88.png"/><Relationship Id="rId14" Type="http://schemas.openxmlformats.org/officeDocument/2006/relationships/image" Target="../media/image89.png"/><Relationship Id="rId17" Type="http://schemas.openxmlformats.org/officeDocument/2006/relationships/hyperlink" Target="https://twitter.com/wso2" TargetMode="External"/><Relationship Id="rId16" Type="http://schemas.openxmlformats.org/officeDocument/2006/relationships/image" Target="../media/image85.png"/><Relationship Id="rId5" Type="http://schemas.openxmlformats.org/officeDocument/2006/relationships/image" Target="../media/image70.png"/><Relationship Id="rId6" Type="http://schemas.openxmlformats.org/officeDocument/2006/relationships/hyperlink" Target="https://www.youtube.com/@WSO2Official" TargetMode="External"/><Relationship Id="rId18" Type="http://schemas.openxmlformats.org/officeDocument/2006/relationships/image" Target="../media/image92.png"/><Relationship Id="rId7" Type="http://schemas.openxmlformats.org/officeDocument/2006/relationships/image" Target="../media/image76.png"/><Relationship Id="rId8" Type="http://schemas.openxmlformats.org/officeDocument/2006/relationships/hyperlink" Target="https://wso2.com/contac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7.png"/><Relationship Id="rId5" Type="http://schemas.openxmlformats.org/officeDocument/2006/relationships/image" Target="../media/image58.png"/><Relationship Id="rId6" Type="http://schemas.openxmlformats.org/officeDocument/2006/relationships/hyperlink" Target="https://www.linkedin.com/in/lucasferrari/" TargetMode="External"/><Relationship Id="rId7" Type="http://schemas.openxmlformats.org/officeDocument/2006/relationships/hyperlink" Target="https://www.linkedin.com/in/lucasferrari/" TargetMode="External"/><Relationship Id="rId8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23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27.jpg"/><Relationship Id="rId5" Type="http://schemas.openxmlformats.org/officeDocument/2006/relationships/image" Target="../media/image21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1.png"/><Relationship Id="rId6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7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ctrTitle"/>
          </p:nvPr>
        </p:nvSpPr>
        <p:spPr>
          <a:xfrm>
            <a:off x="1072825" y="2003900"/>
            <a:ext cx="7321800" cy="1159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WSO2 Micro Integrator 4.4</a:t>
            </a:r>
            <a:br>
              <a:rPr lang="en"/>
            </a:br>
            <a:r>
              <a:rPr lang="en"/>
              <a:t>Workshop Dataprev</a:t>
            </a:r>
            <a:endParaRPr/>
          </a:p>
        </p:txBody>
      </p:sp>
      <p:sp>
        <p:nvSpPr>
          <p:cNvPr id="147" name="Google Shape;147;p21"/>
          <p:cNvSpPr txBox="1"/>
          <p:nvPr>
            <p:ph idx="1" type="subTitle"/>
          </p:nvPr>
        </p:nvSpPr>
        <p:spPr>
          <a:xfrm>
            <a:off x="1726475" y="3693550"/>
            <a:ext cx="4197000" cy="22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April,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WSO2 Integrator Component Diagram</a:t>
            </a:r>
            <a:endParaRPr/>
          </a:p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4921080" y="1663425"/>
            <a:ext cx="199500" cy="156300"/>
          </a:xfrm>
          <a:prstGeom prst="rightArrow">
            <a:avLst>
              <a:gd fmla="val 42480" name="adj1"/>
              <a:gd fmla="val 61898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5136068" y="1231689"/>
            <a:ext cx="1507800" cy="904500"/>
          </a:xfrm>
          <a:prstGeom prst="roundRect">
            <a:avLst>
              <a:gd fmla="val 809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53" y="1392345"/>
            <a:ext cx="867673" cy="54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/>
        </p:nvSpPr>
        <p:spPr>
          <a:xfrm>
            <a:off x="467739" y="1982232"/>
            <a:ext cx="1159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Developers</a:t>
            </a:r>
            <a:endParaRPr sz="10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53" y="3261626"/>
            <a:ext cx="867673" cy="54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/>
        </p:nvSpPr>
        <p:spPr>
          <a:xfrm>
            <a:off x="467739" y="3851512"/>
            <a:ext cx="1159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Admins</a:t>
            </a:r>
            <a:endParaRPr sz="10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1991025" y="2497225"/>
            <a:ext cx="957300" cy="2237700"/>
          </a:xfrm>
          <a:prstGeom prst="roundRect">
            <a:avLst>
              <a:gd fmla="val 7062" name="adj"/>
            </a:avLst>
          </a:prstGeom>
          <a:solidFill>
            <a:srgbClr val="FFFFFF"/>
          </a:solidFill>
          <a:ln cap="flat" cmpd="sng" w="9525">
            <a:solidFill>
              <a:srgbClr val="FF7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95" name="Google Shape;2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873" y="2387722"/>
            <a:ext cx="243330" cy="24278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/>
          <p:nvPr/>
        </p:nvSpPr>
        <p:spPr>
          <a:xfrm>
            <a:off x="3406578" y="4015748"/>
            <a:ext cx="3237000" cy="719100"/>
          </a:xfrm>
          <a:prstGeom prst="roundRect">
            <a:avLst>
              <a:gd fmla="val 9469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5">
            <a:alphaModFix/>
          </a:blip>
          <a:srcRect b="31703" l="17706" r="17198" t="0"/>
          <a:stretch/>
        </p:blipFill>
        <p:spPr>
          <a:xfrm>
            <a:off x="4784481" y="4196437"/>
            <a:ext cx="259502" cy="27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 rotWithShape="1">
          <a:blip r:embed="rId6">
            <a:alphaModFix/>
          </a:blip>
          <a:srcRect b="20426" l="7282" r="4119" t="0"/>
          <a:stretch/>
        </p:blipFill>
        <p:spPr>
          <a:xfrm>
            <a:off x="4272014" y="4176605"/>
            <a:ext cx="299837" cy="336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 rotWithShape="1">
          <a:blip r:embed="rId7">
            <a:alphaModFix/>
          </a:blip>
          <a:srcRect b="21110" l="10514" r="8664" t="0"/>
          <a:stretch/>
        </p:blipFill>
        <p:spPr>
          <a:xfrm>
            <a:off x="5252744" y="4189719"/>
            <a:ext cx="279859" cy="279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7518" y="4224552"/>
            <a:ext cx="202036" cy="22467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/>
        </p:nvSpPr>
        <p:spPr>
          <a:xfrm>
            <a:off x="3772944" y="4524653"/>
            <a:ext cx="271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12A3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ELK</a:t>
            </a:r>
            <a:endParaRPr sz="700">
              <a:solidFill>
                <a:srgbClr val="212A3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4251449" y="4524653"/>
            <a:ext cx="324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12A3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Jaeger</a:t>
            </a:r>
            <a:endParaRPr sz="700">
              <a:solidFill>
                <a:srgbClr val="212A3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03" name="Google Shape;303;p30"/>
          <p:cNvSpPr txBox="1"/>
          <p:nvPr/>
        </p:nvSpPr>
        <p:spPr>
          <a:xfrm>
            <a:off x="4751923" y="4524653"/>
            <a:ext cx="324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12A3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Zipkin</a:t>
            </a:r>
            <a:endParaRPr sz="700">
              <a:solidFill>
                <a:srgbClr val="212A3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5205307" y="4524653"/>
            <a:ext cx="374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12A3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Grafana</a:t>
            </a:r>
            <a:endParaRPr sz="700">
              <a:solidFill>
                <a:srgbClr val="212A3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5708806" y="4524642"/>
            <a:ext cx="568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12A3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Prometheus</a:t>
            </a:r>
            <a:endParaRPr sz="700">
              <a:solidFill>
                <a:srgbClr val="212A3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9">
            <a:alphaModFix/>
          </a:blip>
          <a:srcRect b="27134" l="18750" r="19673" t="0"/>
          <a:stretch/>
        </p:blipFill>
        <p:spPr>
          <a:xfrm>
            <a:off x="5863464" y="4202689"/>
            <a:ext cx="259502" cy="265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/>
        </p:nvSpPr>
        <p:spPr>
          <a:xfrm>
            <a:off x="3986420" y="3959376"/>
            <a:ext cx="2077500" cy="1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Observability / Analytics Tools</a:t>
            </a:r>
            <a:endParaRPr sz="10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4449" y="1529613"/>
            <a:ext cx="277183" cy="38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18214" y="1555639"/>
            <a:ext cx="340803" cy="331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5456125" y="1091129"/>
            <a:ext cx="867600" cy="30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CI/CD</a:t>
            </a:r>
            <a:endParaRPr sz="10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11" name="Google Shape;311;p30"/>
          <p:cNvSpPr/>
          <p:nvPr/>
        </p:nvSpPr>
        <p:spPr>
          <a:xfrm>
            <a:off x="3406575" y="1231675"/>
            <a:ext cx="1507800" cy="904500"/>
          </a:xfrm>
          <a:prstGeom prst="roundRect">
            <a:avLst>
              <a:gd fmla="val 8097" name="adj"/>
            </a:avLst>
          </a:prstGeom>
          <a:solidFill>
            <a:srgbClr val="FFFFFF"/>
          </a:solidFill>
          <a:ln cap="flat" cmpd="sng" w="9525">
            <a:solidFill>
              <a:srgbClr val="FF7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3704475" y="1087225"/>
            <a:ext cx="912000" cy="30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Development Tools</a:t>
            </a:r>
            <a:endParaRPr sz="10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826" y="1087216"/>
            <a:ext cx="243330" cy="24278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3020773" y="2981187"/>
            <a:ext cx="360900" cy="16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3020786" y="4307330"/>
            <a:ext cx="360900" cy="16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1530957" y="3561127"/>
            <a:ext cx="418200" cy="156300"/>
          </a:xfrm>
          <a:prstGeom prst="rightArrow">
            <a:avLst>
              <a:gd fmla="val 42480" name="adj1"/>
              <a:gd fmla="val 61898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1530949" y="1663425"/>
            <a:ext cx="1834200" cy="156300"/>
          </a:xfrm>
          <a:prstGeom prst="rightArrow">
            <a:avLst>
              <a:gd fmla="val 42480" name="adj1"/>
              <a:gd fmla="val 61898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7069075" y="2287600"/>
            <a:ext cx="1219800" cy="1515600"/>
          </a:xfrm>
          <a:prstGeom prst="roundRect">
            <a:avLst>
              <a:gd fmla="val 6520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7223007" y="2202081"/>
            <a:ext cx="912000" cy="1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Systems and Services</a:t>
            </a:r>
            <a:endParaRPr sz="10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20" name="Google Shape;320;p30"/>
          <p:cNvSpPr/>
          <p:nvPr/>
        </p:nvSpPr>
        <p:spPr>
          <a:xfrm>
            <a:off x="6675993" y="2981174"/>
            <a:ext cx="360900" cy="16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21" name="Google Shape;321;p30"/>
          <p:cNvSpPr/>
          <p:nvPr/>
        </p:nvSpPr>
        <p:spPr>
          <a:xfrm rot="5400000">
            <a:off x="4003688" y="2242438"/>
            <a:ext cx="313500" cy="156300"/>
          </a:xfrm>
          <a:prstGeom prst="rightArrow">
            <a:avLst>
              <a:gd fmla="val 42480" name="adj1"/>
              <a:gd fmla="val 61898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22" name="Google Shape;322;p30"/>
          <p:cNvSpPr/>
          <p:nvPr/>
        </p:nvSpPr>
        <p:spPr>
          <a:xfrm rot="5400000">
            <a:off x="5733175" y="2242425"/>
            <a:ext cx="313500" cy="156300"/>
          </a:xfrm>
          <a:prstGeom prst="rightArrow">
            <a:avLst>
              <a:gd fmla="val 42480" name="adj1"/>
              <a:gd fmla="val 61898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23" name="Google Shape;323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94687" y="2901672"/>
            <a:ext cx="568551" cy="28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65612" y="3254360"/>
            <a:ext cx="626775" cy="438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30"/>
          <p:cNvGrpSpPr/>
          <p:nvPr/>
        </p:nvGrpSpPr>
        <p:grpSpPr>
          <a:xfrm>
            <a:off x="7435473" y="2487913"/>
            <a:ext cx="487027" cy="342049"/>
            <a:chOff x="7435473" y="2400727"/>
            <a:chExt cx="487027" cy="342049"/>
          </a:xfrm>
        </p:grpSpPr>
        <p:pic>
          <p:nvPicPr>
            <p:cNvPr id="326" name="Google Shape;326;p3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435473" y="2400727"/>
              <a:ext cx="369300" cy="32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720475" y="2508557"/>
              <a:ext cx="202025" cy="2342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30"/>
          <p:cNvGrpSpPr/>
          <p:nvPr/>
        </p:nvGrpSpPr>
        <p:grpSpPr>
          <a:xfrm>
            <a:off x="2076975" y="2899200"/>
            <a:ext cx="785400" cy="1433750"/>
            <a:chOff x="2076975" y="2829950"/>
            <a:chExt cx="785400" cy="1433750"/>
          </a:xfrm>
        </p:grpSpPr>
        <p:sp>
          <p:nvSpPr>
            <p:cNvPr id="329" name="Google Shape;329;p30"/>
            <p:cNvSpPr/>
            <p:nvPr/>
          </p:nvSpPr>
          <p:spPr>
            <a:xfrm>
              <a:off x="2076975" y="3593200"/>
              <a:ext cx="785400" cy="670500"/>
            </a:xfrm>
            <a:prstGeom prst="roundRect">
              <a:avLst>
                <a:gd fmla="val 7215" name="adj"/>
              </a:avLst>
            </a:prstGeom>
            <a:solidFill>
              <a:srgbClr val="FF7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CLI Tools</a:t>
              </a:r>
              <a:endParaRPr sz="9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076975" y="2829950"/>
              <a:ext cx="785400" cy="682200"/>
            </a:xfrm>
            <a:prstGeom prst="roundRect">
              <a:avLst>
                <a:gd fmla="val 7091" name="adj"/>
              </a:avLst>
            </a:prstGeom>
            <a:solidFill>
              <a:srgbClr val="FF7300"/>
            </a:solidFill>
            <a:ln>
              <a:noFill/>
            </a:ln>
          </p:spPr>
          <p:txBody>
            <a:bodyPr anchorCtr="0" anchor="ctr" bIns="91425" lIns="45700" spcFirstLastPara="1" rIns="457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Integration Control Plane</a:t>
              </a:r>
              <a:endParaRPr sz="9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331" name="Google Shape;331;p30"/>
          <p:cNvSpPr/>
          <p:nvPr/>
        </p:nvSpPr>
        <p:spPr>
          <a:xfrm rot="5400000">
            <a:off x="4841888" y="3690238"/>
            <a:ext cx="313500" cy="156300"/>
          </a:xfrm>
          <a:prstGeom prst="rightArrow">
            <a:avLst>
              <a:gd fmla="val 42480" name="adj1"/>
              <a:gd fmla="val 61898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32" name="Google Shape;332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717099" y="1462845"/>
            <a:ext cx="277174" cy="2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 txBox="1"/>
          <p:nvPr/>
        </p:nvSpPr>
        <p:spPr>
          <a:xfrm>
            <a:off x="3462986" y="1818448"/>
            <a:ext cx="78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VSCode Extensions</a:t>
            </a:r>
            <a:endParaRPr sz="800">
              <a:solidFill>
                <a:srgbClr val="000000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334007" y="1462845"/>
            <a:ext cx="281775" cy="2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 txBox="1"/>
          <p:nvPr/>
        </p:nvSpPr>
        <p:spPr>
          <a:xfrm>
            <a:off x="4165895" y="1818448"/>
            <a:ext cx="618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SI</a:t>
            </a:r>
            <a:endParaRPr sz="8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Tooling</a:t>
            </a:r>
            <a:endParaRPr sz="8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grpSp>
        <p:nvGrpSpPr>
          <p:cNvPr id="336" name="Google Shape;336;p30"/>
          <p:cNvGrpSpPr/>
          <p:nvPr/>
        </p:nvGrpSpPr>
        <p:grpSpPr>
          <a:xfrm>
            <a:off x="3324826" y="2388626"/>
            <a:ext cx="3319157" cy="1191660"/>
            <a:chOff x="3324826" y="2388626"/>
            <a:chExt cx="3319157" cy="1191660"/>
          </a:xfrm>
        </p:grpSpPr>
        <p:sp>
          <p:nvSpPr>
            <p:cNvPr id="337" name="Google Shape;337;p30"/>
            <p:cNvSpPr/>
            <p:nvPr/>
          </p:nvSpPr>
          <p:spPr>
            <a:xfrm>
              <a:off x="3406578" y="2511986"/>
              <a:ext cx="3180900" cy="1068300"/>
            </a:xfrm>
            <a:prstGeom prst="roundRect">
              <a:avLst>
                <a:gd fmla="val 7691" name="adj"/>
              </a:avLst>
            </a:prstGeom>
            <a:noFill/>
            <a:ln cap="flat" cmpd="sng" w="9525">
              <a:solidFill>
                <a:srgbClr val="FF7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4585322" y="2447575"/>
              <a:ext cx="823500" cy="12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12A32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Runtimes</a:t>
              </a:r>
              <a:endParaRPr sz="10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339" name="Google Shape;33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4826" y="2388626"/>
              <a:ext cx="243330" cy="2427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0"/>
            <p:cNvSpPr/>
            <p:nvPr/>
          </p:nvSpPr>
          <p:spPr>
            <a:xfrm rot="-5400000">
              <a:off x="6010683" y="2946764"/>
              <a:ext cx="1067100" cy="199500"/>
            </a:xfrm>
            <a:prstGeom prst="round2SameRect">
              <a:avLst>
                <a:gd fmla="val 0" name="adj1"/>
                <a:gd fmla="val 32451" name="adj2"/>
              </a:avLst>
            </a:prstGeom>
            <a:solidFill>
              <a:srgbClr val="FF7300"/>
            </a:solidFill>
            <a:ln cap="flat" cmpd="sng" w="19050">
              <a:solidFill>
                <a:srgbClr val="FF7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rPr>
                <a:t>Connectors</a:t>
              </a:r>
              <a:endParaRPr sz="900">
                <a:solidFill>
                  <a:srgbClr val="FFFFFF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341" name="Google Shape;341;p30"/>
            <p:cNvGrpSpPr/>
            <p:nvPr/>
          </p:nvGrpSpPr>
          <p:grpSpPr>
            <a:xfrm>
              <a:off x="3546148" y="2634686"/>
              <a:ext cx="822900" cy="822900"/>
              <a:chOff x="3572791" y="2636336"/>
              <a:chExt cx="822900" cy="822900"/>
            </a:xfrm>
          </p:grpSpPr>
          <p:sp>
            <p:nvSpPr>
              <p:cNvPr id="342" name="Google Shape;342;p30"/>
              <p:cNvSpPr/>
              <p:nvPr/>
            </p:nvSpPr>
            <p:spPr>
              <a:xfrm>
                <a:off x="3572791" y="2636336"/>
                <a:ext cx="822900" cy="822900"/>
              </a:xfrm>
              <a:prstGeom prst="ellipse">
                <a:avLst/>
              </a:prstGeom>
              <a:solidFill>
                <a:srgbClr val="52C3C2"/>
              </a:solidFill>
              <a:ln cap="flat" cmpd="sng" w="9525">
                <a:solidFill>
                  <a:srgbClr val="52C3C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343" name="Google Shape;343;p30" title="ballerina-icon-white.png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3922641" y="2745221"/>
                <a:ext cx="123200" cy="2236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4" name="Google Shape;344;p30"/>
              <p:cNvSpPr txBox="1"/>
              <p:nvPr/>
            </p:nvSpPr>
            <p:spPr>
              <a:xfrm>
                <a:off x="3618541" y="2953486"/>
                <a:ext cx="731400" cy="3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accent6"/>
                    </a:solidFill>
                    <a:latin typeface="Plus Jakarta Sans ExtraBold"/>
                    <a:ea typeface="Plus Jakarta Sans ExtraBold"/>
                    <a:cs typeface="Plus Jakarta Sans ExtraBold"/>
                    <a:sym typeface="Plus Jakarta Sans ExtraBold"/>
                  </a:rPr>
                  <a:t>Ballerina Integrator</a:t>
                </a:r>
                <a:r>
                  <a:rPr lang="en" sz="800">
                    <a:solidFill>
                      <a:schemeClr val="accent6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</a:t>
                </a:r>
                <a:endParaRPr sz="800">
                  <a:solidFill>
                    <a:schemeClr val="accent6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grpSp>
          <p:nvGrpSpPr>
            <p:cNvPr id="345" name="Google Shape;345;p30"/>
            <p:cNvGrpSpPr/>
            <p:nvPr/>
          </p:nvGrpSpPr>
          <p:grpSpPr>
            <a:xfrm>
              <a:off x="4528669" y="2634686"/>
              <a:ext cx="822900" cy="822900"/>
              <a:chOff x="4586825" y="2636336"/>
              <a:chExt cx="822900" cy="822900"/>
            </a:xfrm>
          </p:grpSpPr>
          <p:sp>
            <p:nvSpPr>
              <p:cNvPr id="346" name="Google Shape;346;p30"/>
              <p:cNvSpPr/>
              <p:nvPr/>
            </p:nvSpPr>
            <p:spPr>
              <a:xfrm>
                <a:off x="4586825" y="2636336"/>
                <a:ext cx="822900" cy="8229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7" name="Google Shape;347;p30"/>
              <p:cNvSpPr txBox="1"/>
              <p:nvPr/>
            </p:nvSpPr>
            <p:spPr>
              <a:xfrm>
                <a:off x="4632575" y="2953486"/>
                <a:ext cx="731400" cy="3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accent6"/>
                    </a:solidFill>
                    <a:latin typeface="Plus Jakarta Sans ExtraBold"/>
                    <a:ea typeface="Plus Jakarta Sans ExtraBold"/>
                    <a:cs typeface="Plus Jakarta Sans ExtraBold"/>
                    <a:sym typeface="Plus Jakarta Sans ExtraBold"/>
                  </a:rPr>
                  <a:t>Micro Integrator</a:t>
                </a:r>
                <a:r>
                  <a:rPr b="1" lang="en" sz="800">
                    <a:solidFill>
                      <a:schemeClr val="accent6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</a:t>
                </a:r>
                <a:endParaRPr b="1" sz="800">
                  <a:solidFill>
                    <a:schemeClr val="accent6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pic>
            <p:nvPicPr>
              <p:cNvPr id="348" name="Google Shape;348;p30" title="wso2-logo-white.png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810924" y="2794235"/>
                <a:ext cx="374702" cy="1472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9" name="Google Shape;349;p30"/>
            <p:cNvGrpSpPr/>
            <p:nvPr/>
          </p:nvGrpSpPr>
          <p:grpSpPr>
            <a:xfrm>
              <a:off x="5511210" y="2634686"/>
              <a:ext cx="822900" cy="822900"/>
              <a:chOff x="5537854" y="2636336"/>
              <a:chExt cx="822900" cy="822900"/>
            </a:xfrm>
          </p:grpSpPr>
          <p:sp>
            <p:nvSpPr>
              <p:cNvPr id="350" name="Google Shape;350;p30"/>
              <p:cNvSpPr/>
              <p:nvPr/>
            </p:nvSpPr>
            <p:spPr>
              <a:xfrm>
                <a:off x="5537854" y="2636336"/>
                <a:ext cx="822900" cy="822900"/>
              </a:xfrm>
              <a:prstGeom prst="ellipse">
                <a:avLst/>
              </a:prstGeom>
              <a:solidFill>
                <a:srgbClr val="674EA7"/>
              </a:solidFill>
              <a:ln cap="flat" cmpd="sng" w="9525">
                <a:solidFill>
                  <a:srgbClr val="674E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1" name="Google Shape;351;p30"/>
              <p:cNvSpPr txBox="1"/>
              <p:nvPr/>
            </p:nvSpPr>
            <p:spPr>
              <a:xfrm>
                <a:off x="5583604" y="2953486"/>
                <a:ext cx="731400" cy="3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accent6"/>
                    </a:solidFill>
                    <a:latin typeface="Plus Jakarta Sans ExtraBold"/>
                    <a:ea typeface="Plus Jakarta Sans ExtraBold"/>
                    <a:cs typeface="Plus Jakarta Sans ExtraBold"/>
                    <a:sym typeface="Plus Jakarta Sans ExtraBold"/>
                  </a:rPr>
                  <a:t>Streaming Integrator</a:t>
                </a:r>
                <a:r>
                  <a:rPr b="1" lang="en" sz="800">
                    <a:solidFill>
                      <a:schemeClr val="accent6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</a:t>
                </a:r>
                <a:endParaRPr b="1" sz="800">
                  <a:solidFill>
                    <a:schemeClr val="accent6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pic>
            <p:nvPicPr>
              <p:cNvPr id="352" name="Google Shape;352;p30" title="wso2-logo-white.png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5761953" y="2794235"/>
                <a:ext cx="374702" cy="1472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1"/>
          <p:cNvSpPr txBox="1"/>
          <p:nvPr>
            <p:ph idx="1" type="body"/>
          </p:nvPr>
        </p:nvSpPr>
        <p:spPr>
          <a:xfrm>
            <a:off x="717750" y="1083075"/>
            <a:ext cx="2262000" cy="904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100% compliant</a:t>
            </a:r>
            <a:endParaRPr b="1" sz="1400">
              <a:solidFill>
                <a:schemeClr val="dk1"/>
              </a:solidFill>
              <a:highlight>
                <a:schemeClr val="accent2"/>
              </a:highlight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400"/>
              <a:buChar char="-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EIP</a:t>
            </a:r>
            <a:r>
              <a:rPr lang="en" sz="1400"/>
              <a:t> documentation</a:t>
            </a:r>
            <a:endParaRPr sz="1400"/>
          </a:p>
        </p:txBody>
      </p:sp>
      <p:grpSp>
        <p:nvGrpSpPr>
          <p:cNvPr id="359" name="Google Shape;359;p31"/>
          <p:cNvGrpSpPr/>
          <p:nvPr/>
        </p:nvGrpSpPr>
        <p:grpSpPr>
          <a:xfrm>
            <a:off x="2628559" y="1828852"/>
            <a:ext cx="6392420" cy="2697170"/>
            <a:chOff x="705825" y="1205425"/>
            <a:chExt cx="7815650" cy="3254700"/>
          </a:xfrm>
        </p:grpSpPr>
        <p:sp>
          <p:nvSpPr>
            <p:cNvPr id="360" name="Google Shape;360;p31"/>
            <p:cNvSpPr/>
            <p:nvPr/>
          </p:nvSpPr>
          <p:spPr>
            <a:xfrm>
              <a:off x="1278625" y="1205425"/>
              <a:ext cx="6639900" cy="3254700"/>
            </a:xfrm>
            <a:prstGeom prst="roundRect">
              <a:avLst>
                <a:gd fmla="val 2455" name="adj"/>
              </a:avLst>
            </a:prstGeom>
            <a:solidFill>
              <a:srgbClr val="F7F8F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grpSp>
          <p:nvGrpSpPr>
            <p:cNvPr id="361" name="Google Shape;361;p31"/>
            <p:cNvGrpSpPr/>
            <p:nvPr/>
          </p:nvGrpSpPr>
          <p:grpSpPr>
            <a:xfrm>
              <a:off x="1620045" y="1380272"/>
              <a:ext cx="5795551" cy="2905001"/>
              <a:chOff x="1650601" y="1466700"/>
              <a:chExt cx="6148474" cy="3081575"/>
            </a:xfrm>
          </p:grpSpPr>
          <p:pic>
            <p:nvPicPr>
              <p:cNvPr id="362" name="Google Shape;362;p31"/>
              <p:cNvPicPr preferRelativeResize="0"/>
              <p:nvPr/>
            </p:nvPicPr>
            <p:blipFill>
              <a:blip r:embed="rId4">
                <a:alphaModFix amt="36000"/>
              </a:blip>
              <a:stretch>
                <a:fillRect/>
              </a:stretch>
            </p:blipFill>
            <p:spPr>
              <a:xfrm rot="-389983">
                <a:off x="4851727" y="1774584"/>
                <a:ext cx="2871194" cy="15085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31"/>
              <p:cNvPicPr preferRelativeResize="0"/>
              <p:nvPr/>
            </p:nvPicPr>
            <p:blipFill>
              <a:blip r:embed="rId5">
                <a:alphaModFix amt="36000"/>
              </a:blip>
              <a:stretch>
                <a:fillRect/>
              </a:stretch>
            </p:blipFill>
            <p:spPr>
              <a:xfrm rot="1066381">
                <a:off x="1774403" y="1879298"/>
                <a:ext cx="2901121" cy="1264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4" name="Google Shape;364;p31"/>
              <p:cNvPicPr preferRelativeResize="0"/>
              <p:nvPr/>
            </p:nvPicPr>
            <p:blipFill>
              <a:blip r:embed="rId6">
                <a:alphaModFix amt="36000"/>
              </a:blip>
              <a:stretch>
                <a:fillRect/>
              </a:stretch>
            </p:blipFill>
            <p:spPr>
              <a:xfrm>
                <a:off x="2443400" y="3647850"/>
                <a:ext cx="5292525" cy="900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5" name="Google Shape;365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5825" y="1788675"/>
              <a:ext cx="1578700" cy="2088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6" name="Google Shape;366;p31"/>
            <p:cNvGrpSpPr/>
            <p:nvPr/>
          </p:nvGrpSpPr>
          <p:grpSpPr>
            <a:xfrm>
              <a:off x="7133975" y="2139025"/>
              <a:ext cx="1387500" cy="1387500"/>
              <a:chOff x="7133975" y="2240350"/>
              <a:chExt cx="1387500" cy="1387500"/>
            </a:xfrm>
          </p:grpSpPr>
          <p:sp>
            <p:nvSpPr>
              <p:cNvPr id="367" name="Google Shape;367;p31"/>
              <p:cNvSpPr/>
              <p:nvPr/>
            </p:nvSpPr>
            <p:spPr>
              <a:xfrm>
                <a:off x="7133975" y="2240350"/>
                <a:ext cx="1387500" cy="1387500"/>
              </a:xfrm>
              <a:prstGeom prst="star24">
                <a:avLst>
                  <a:gd fmla="val 45588" name="adj"/>
                </a:avLst>
              </a:prstGeom>
              <a:gradFill>
                <a:gsLst>
                  <a:gs pos="0">
                    <a:srgbClr val="FFD74A"/>
                  </a:gs>
                  <a:gs pos="100000">
                    <a:srgbClr val="FF7300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91425" lIns="0" spcFirstLastPara="1" rIns="0" wrap="square" tIns="182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accent6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100%</a:t>
                </a:r>
                <a:endParaRPr b="1" sz="1000">
                  <a:solidFill>
                    <a:schemeClr val="accent6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accent6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compliant</a:t>
                </a:r>
                <a:endParaRPr b="1" sz="1000">
                  <a:solidFill>
                    <a:schemeClr val="accent6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7667825" y="3025879"/>
                <a:ext cx="319800" cy="3198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 Medium"/>
                  <a:ea typeface="Plus Jakarta Sans Medium"/>
                  <a:cs typeface="Plus Jakarta Sans Medium"/>
                  <a:sym typeface="Plus Jakarta Sans Medium"/>
                </a:endParaRPr>
              </a:p>
            </p:txBody>
          </p:sp>
        </p:grpSp>
        <p:sp>
          <p:nvSpPr>
            <p:cNvPr id="369" name="Google Shape;369;p31"/>
            <p:cNvSpPr/>
            <p:nvPr/>
          </p:nvSpPr>
          <p:spPr>
            <a:xfrm rot="-485098">
              <a:off x="7747272" y="3041641"/>
              <a:ext cx="187815" cy="128030"/>
            </a:xfrm>
            <a:custGeom>
              <a:rect b="b" l="l" r="r" t="t"/>
              <a:pathLst>
                <a:path extrusionOk="0" h="17828" w="26153">
                  <a:moveTo>
                    <a:pt x="0" y="4940"/>
                  </a:moveTo>
                  <a:cubicBezTo>
                    <a:pt x="1259" y="7071"/>
                    <a:pt x="3196" y="18549"/>
                    <a:pt x="7555" y="17726"/>
                  </a:cubicBezTo>
                  <a:cubicBezTo>
                    <a:pt x="11914" y="16903"/>
                    <a:pt x="23053" y="2954"/>
                    <a:pt x="26153" y="0"/>
                  </a:cubicBez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70" name="Google Shape;370;p31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Enterprise integration patterns (EIP)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/>
          <p:nvPr>
            <p:ph type="ctrTitle"/>
          </p:nvPr>
        </p:nvSpPr>
        <p:spPr>
          <a:xfrm>
            <a:off x="1149025" y="2003900"/>
            <a:ext cx="7088400" cy="1159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Experience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AI-assisted development</a:t>
            </a:r>
            <a:endParaRPr/>
          </a:p>
        </p:txBody>
      </p:sp>
      <p:sp>
        <p:nvSpPr>
          <p:cNvPr id="381" name="Google Shape;381;p33"/>
          <p:cNvSpPr txBox="1"/>
          <p:nvPr>
            <p:ph idx="1" type="body"/>
          </p:nvPr>
        </p:nvSpPr>
        <p:spPr>
          <a:xfrm>
            <a:off x="717750" y="1083075"/>
            <a:ext cx="2947800" cy="1831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1115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400">
                <a:solidFill>
                  <a:schemeClr val="dk1"/>
                </a:solidFill>
              </a:rPr>
              <a:t>Describe your integration requirements in natural language, and </a:t>
            </a:r>
            <a:r>
              <a:rPr b="1" lang="en" sz="140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have AI generate the code for you</a:t>
            </a:r>
            <a:endParaRPr b="1" sz="1400">
              <a:solidFill>
                <a:schemeClr val="accen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32004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In-line code suggestions</a:t>
            </a:r>
            <a:r>
              <a:rPr lang="en" sz="1400">
                <a:solidFill>
                  <a:schemeClr val="accent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when adding constructs</a:t>
            </a:r>
            <a:endParaRPr sz="1400"/>
          </a:p>
        </p:txBody>
      </p:sp>
      <p:sp>
        <p:nvSpPr>
          <p:cNvPr id="382" name="Google Shape;382;p33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3851477" y="839773"/>
            <a:ext cx="5222100" cy="4152300"/>
          </a:xfrm>
          <a:prstGeom prst="roundRect">
            <a:avLst>
              <a:gd fmla="val 2234" name="adj"/>
            </a:avLst>
          </a:prstGeom>
          <a:solidFill>
            <a:srgbClr val="11111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84" name="Google Shape;3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452" y="907148"/>
            <a:ext cx="5050799" cy="3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3"/>
          <p:cNvSpPr/>
          <p:nvPr/>
        </p:nvSpPr>
        <p:spPr>
          <a:xfrm>
            <a:off x="1825752" y="3447623"/>
            <a:ext cx="2318100" cy="1659000"/>
          </a:xfrm>
          <a:prstGeom prst="roundRect">
            <a:avLst>
              <a:gd fmla="val 2234" name="adj"/>
            </a:avLst>
          </a:prstGeom>
          <a:solidFill>
            <a:srgbClr val="11111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86" name="Google Shape;386;p33"/>
          <p:cNvPicPr preferRelativeResize="0"/>
          <p:nvPr/>
        </p:nvPicPr>
        <p:blipFill rotWithShape="1">
          <a:blip r:embed="rId4">
            <a:alphaModFix/>
          </a:blip>
          <a:srcRect b="0" l="0" r="0" t="4662"/>
          <a:stretch/>
        </p:blipFill>
        <p:spPr>
          <a:xfrm>
            <a:off x="1911027" y="3535098"/>
            <a:ext cx="2161400" cy="1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5">
            <a:alphaModFix/>
          </a:blip>
          <a:srcRect b="11507" l="4434" r="2981" t="11515"/>
          <a:stretch/>
        </p:blipFill>
        <p:spPr>
          <a:xfrm>
            <a:off x="434026" y="4275396"/>
            <a:ext cx="1712402" cy="7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/>
          <p:nvPr>
            <p:ph type="title"/>
          </p:nvPr>
        </p:nvSpPr>
        <p:spPr>
          <a:xfrm>
            <a:off x="705825" y="380525"/>
            <a:ext cx="48516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debugging and testing</a:t>
            </a:r>
            <a:endParaRPr/>
          </a:p>
        </p:txBody>
      </p:sp>
      <p:sp>
        <p:nvSpPr>
          <p:cNvPr id="393" name="Google Shape;393;p34"/>
          <p:cNvSpPr txBox="1"/>
          <p:nvPr>
            <p:ph idx="1" type="body"/>
          </p:nvPr>
        </p:nvSpPr>
        <p:spPr>
          <a:xfrm>
            <a:off x="717750" y="1083075"/>
            <a:ext cx="2947800" cy="1831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1115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40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AI-powered test framework</a:t>
            </a:r>
            <a:r>
              <a:rPr lang="en" sz="1400"/>
              <a:t> to automatically generate test cases</a:t>
            </a:r>
            <a:endParaRPr sz="1400"/>
          </a:p>
          <a:p>
            <a:pPr indent="-311150" lvl="0" marL="32004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300"/>
              <a:buChar char="-"/>
            </a:pPr>
            <a:r>
              <a:rPr lang="en" sz="1400"/>
              <a:t>Visual capabilities to enhance debugging and issue identification</a:t>
            </a:r>
            <a:endParaRPr sz="1400"/>
          </a:p>
        </p:txBody>
      </p:sp>
      <p:sp>
        <p:nvSpPr>
          <p:cNvPr id="394" name="Google Shape;394;p34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34"/>
          <p:cNvSpPr/>
          <p:nvPr/>
        </p:nvSpPr>
        <p:spPr>
          <a:xfrm>
            <a:off x="4313850" y="935975"/>
            <a:ext cx="4050000" cy="4067700"/>
          </a:xfrm>
          <a:prstGeom prst="roundRect">
            <a:avLst>
              <a:gd fmla="val 2234" name="adj"/>
            </a:avLst>
          </a:prstGeom>
          <a:solidFill>
            <a:srgbClr val="11111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96" name="Google Shape;3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722" y="995700"/>
            <a:ext cx="3923427" cy="39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35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AI-assisted data mapping</a:t>
            </a:r>
            <a:endParaRPr>
              <a:solidFill>
                <a:srgbClr val="111111"/>
              </a:solidFill>
            </a:endParaRPr>
          </a:p>
        </p:txBody>
      </p:sp>
      <p:sp>
        <p:nvSpPr>
          <p:cNvPr id="403" name="Google Shape;403;p35"/>
          <p:cNvSpPr txBox="1"/>
          <p:nvPr>
            <p:ph idx="4294967295" type="body"/>
          </p:nvPr>
        </p:nvSpPr>
        <p:spPr>
          <a:xfrm>
            <a:off x="717750" y="1083075"/>
            <a:ext cx="2947800" cy="1831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1115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Automatically map data</a:t>
            </a:r>
            <a:r>
              <a:rPr lang="en"/>
              <a:t> </a:t>
            </a:r>
            <a:r>
              <a:rPr b="1" lang="en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fields</a:t>
            </a:r>
            <a:r>
              <a:rPr lang="en"/>
              <a:t> between the source and target schemas using AI</a:t>
            </a:r>
            <a:endParaRPr/>
          </a:p>
          <a:p>
            <a:pPr indent="-311150" lvl="0" marL="32004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300"/>
              <a:buChar char="-"/>
            </a:pPr>
            <a:r>
              <a:rPr lang="en"/>
              <a:t>Transform data from any format using a graphical interface or scripting</a:t>
            </a:r>
            <a:endParaRPr/>
          </a:p>
        </p:txBody>
      </p:sp>
      <p:sp>
        <p:nvSpPr>
          <p:cNvPr id="404" name="Google Shape;404;p35"/>
          <p:cNvSpPr/>
          <p:nvPr/>
        </p:nvSpPr>
        <p:spPr>
          <a:xfrm>
            <a:off x="3878725" y="1003250"/>
            <a:ext cx="5183700" cy="4063500"/>
          </a:xfrm>
          <a:prstGeom prst="roundRect">
            <a:avLst>
              <a:gd fmla="val 1922" name="adj"/>
            </a:avLst>
          </a:prstGeom>
          <a:solidFill>
            <a:srgbClr val="11111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405" name="Google Shape;405;p35"/>
          <p:cNvPicPr preferRelativeResize="0"/>
          <p:nvPr/>
        </p:nvPicPr>
        <p:blipFill rotWithShape="1">
          <a:blip r:embed="rId3">
            <a:alphaModFix/>
          </a:blip>
          <a:srcRect b="0" l="13624" r="13632" t="0"/>
          <a:stretch/>
        </p:blipFill>
        <p:spPr>
          <a:xfrm>
            <a:off x="3965362" y="1092663"/>
            <a:ext cx="5010427" cy="388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/>
          <p:nvPr>
            <p:ph idx="1" type="body"/>
          </p:nvPr>
        </p:nvSpPr>
        <p:spPr>
          <a:xfrm>
            <a:off x="717750" y="1083075"/>
            <a:ext cx="2912400" cy="2079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1115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40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Unique low-code approach</a:t>
            </a:r>
            <a:r>
              <a:rPr lang="en" sz="1400">
                <a:solidFill>
                  <a:schemeClr val="dk1"/>
                </a:solidFill>
              </a:rPr>
              <a:t> to develop any complex integration without hitting roadblocks</a:t>
            </a:r>
            <a:endParaRPr sz="1400">
              <a:solidFill>
                <a:schemeClr val="dk1"/>
              </a:solidFill>
            </a:endParaRPr>
          </a:p>
          <a:p>
            <a:pPr indent="-317500" lvl="0" marL="32004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Low-code and pro-code on a single technology</a:t>
            </a:r>
            <a:r>
              <a:rPr lang="en" sz="1400">
                <a:solidFill>
                  <a:schemeClr val="dk1"/>
                </a:solidFill>
              </a:rPr>
              <a:t> with fluid switching between the two</a:t>
            </a:r>
            <a:endParaRPr sz="1400"/>
          </a:p>
        </p:txBody>
      </p:sp>
      <p:sp>
        <p:nvSpPr>
          <p:cNvPr id="411" name="Google Shape;411;p36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Low-code and pro-code development</a:t>
            </a:r>
            <a:endParaRPr/>
          </a:p>
        </p:txBody>
      </p:sp>
      <p:sp>
        <p:nvSpPr>
          <p:cNvPr id="412" name="Google Shape;412;p36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36"/>
          <p:cNvSpPr/>
          <p:nvPr/>
        </p:nvSpPr>
        <p:spPr>
          <a:xfrm>
            <a:off x="3996450" y="1215900"/>
            <a:ext cx="5100600" cy="3088200"/>
          </a:xfrm>
          <a:prstGeom prst="roundRect">
            <a:avLst>
              <a:gd fmla="val 2234" name="adj"/>
            </a:avLst>
          </a:prstGeom>
          <a:solidFill>
            <a:srgbClr val="11111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414" name="Google Shape;4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88" y="1313225"/>
            <a:ext cx="4940326" cy="28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6"/>
          <p:cNvSpPr/>
          <p:nvPr/>
        </p:nvSpPr>
        <p:spPr>
          <a:xfrm>
            <a:off x="0" y="4744400"/>
            <a:ext cx="9144000" cy="435600"/>
          </a:xfrm>
          <a:prstGeom prst="rect">
            <a:avLst/>
          </a:prstGeom>
          <a:solidFill>
            <a:srgbClr val="0921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“Low-code is pro-code, and pro-code is low-code”</a:t>
            </a:r>
            <a:endParaRPr b="1">
              <a:solidFill>
                <a:schemeClr val="accen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/>
          <p:nvPr>
            <p:ph type="ctrTitle"/>
          </p:nvPr>
        </p:nvSpPr>
        <p:spPr>
          <a:xfrm>
            <a:off x="1149025" y="2003900"/>
            <a:ext cx="7088400" cy="1159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38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Pre-built connectors and templates</a:t>
            </a:r>
            <a:endParaRPr>
              <a:solidFill>
                <a:srgbClr val="111111"/>
              </a:solidFill>
            </a:endParaRPr>
          </a:p>
        </p:txBody>
      </p:sp>
      <p:sp>
        <p:nvSpPr>
          <p:cNvPr id="427" name="Google Shape;427;p38"/>
          <p:cNvSpPr txBox="1"/>
          <p:nvPr>
            <p:ph idx="4294967295" type="body"/>
          </p:nvPr>
        </p:nvSpPr>
        <p:spPr>
          <a:xfrm>
            <a:off x="705825" y="1084877"/>
            <a:ext cx="2947800" cy="32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1115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Rapidly develop integrations between systems, cloud services, and AI Agents</a:t>
            </a:r>
            <a:endParaRPr/>
          </a:p>
          <a:p>
            <a:pPr indent="-311150" lvl="0" marL="32004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200+ pre-built connectors</a:t>
            </a:r>
            <a:endParaRPr/>
          </a:p>
          <a:p>
            <a:pPr indent="-311150" lvl="0" marL="32004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Distributed through </a:t>
            </a:r>
            <a:r>
              <a:rPr lang="en" u="sng">
                <a:solidFill>
                  <a:schemeClr val="hlink"/>
                </a:solidFill>
                <a:hlinkClick r:id="rId3"/>
              </a:rPr>
              <a:t>Ballerina Central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4"/>
              </a:rPr>
              <a:t>WSO2 Store</a:t>
            </a:r>
            <a:r>
              <a:rPr lang="en"/>
              <a:t> for easy reuse</a:t>
            </a:r>
            <a:endParaRPr/>
          </a:p>
          <a:p>
            <a:pPr indent="-311150" lvl="0" marL="32004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300"/>
              <a:buChar char="-"/>
            </a:pPr>
            <a:r>
              <a:rPr lang="en"/>
              <a:t>Ability to generate connectors using OpenAPI specification, WSDL</a:t>
            </a:r>
            <a:endParaRPr/>
          </a:p>
        </p:txBody>
      </p:sp>
      <p:sp>
        <p:nvSpPr>
          <p:cNvPr id="428" name="Google Shape;428;p38"/>
          <p:cNvSpPr txBox="1"/>
          <p:nvPr>
            <p:ph idx="4294967295" type="body"/>
          </p:nvPr>
        </p:nvSpPr>
        <p:spPr>
          <a:xfrm>
            <a:off x="4947266" y="2388470"/>
            <a:ext cx="3913200" cy="89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Automations</a:t>
            </a:r>
            <a:endParaRPr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Automatically trigger your integrations based on a predefined schedule.</a:t>
            </a:r>
            <a:endParaRPr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429" name="Google Shape;429;p38"/>
          <p:cNvGrpSpPr/>
          <p:nvPr/>
        </p:nvGrpSpPr>
        <p:grpSpPr>
          <a:xfrm>
            <a:off x="3804775" y="1485100"/>
            <a:ext cx="5228400" cy="3303600"/>
            <a:chOff x="3745650" y="1083075"/>
            <a:chExt cx="5228400" cy="3303600"/>
          </a:xfrm>
        </p:grpSpPr>
        <p:sp>
          <p:nvSpPr>
            <p:cNvPr id="430" name="Google Shape;430;p38"/>
            <p:cNvSpPr/>
            <p:nvPr/>
          </p:nvSpPr>
          <p:spPr>
            <a:xfrm>
              <a:off x="3745650" y="1083075"/>
              <a:ext cx="5228400" cy="3303600"/>
            </a:xfrm>
            <a:prstGeom prst="roundRect">
              <a:avLst>
                <a:gd fmla="val 3573" name="adj"/>
              </a:avLst>
            </a:prstGeom>
            <a:solidFill>
              <a:srgbClr val="111111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431" name="Google Shape;431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13150" y="1180500"/>
              <a:ext cx="5093402" cy="310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39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Support for a variety of protocols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438" name="Google Shape;4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346" y="1546738"/>
            <a:ext cx="1330166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9"/>
          <p:cNvPicPr preferRelativeResize="0"/>
          <p:nvPr/>
        </p:nvPicPr>
        <p:blipFill rotWithShape="1">
          <a:blip r:embed="rId4">
            <a:alphaModFix/>
          </a:blip>
          <a:srcRect b="25461" l="0" r="0" t="26821"/>
          <a:stretch/>
        </p:blipFill>
        <p:spPr>
          <a:xfrm>
            <a:off x="2563338" y="1599200"/>
            <a:ext cx="981664" cy="46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9"/>
          <p:cNvPicPr preferRelativeResize="0"/>
          <p:nvPr/>
        </p:nvPicPr>
        <p:blipFill rotWithShape="1">
          <a:blip r:embed="rId5">
            <a:alphaModFix/>
          </a:blip>
          <a:srcRect b="13555" l="19213" r="18547" t="13996"/>
          <a:stretch/>
        </p:blipFill>
        <p:spPr>
          <a:xfrm>
            <a:off x="4491811" y="2211850"/>
            <a:ext cx="630150" cy="7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1500" y="1578650"/>
            <a:ext cx="1116001" cy="50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2824" y="2168500"/>
            <a:ext cx="1061326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6610" y="1624525"/>
            <a:ext cx="82656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46600" y="2394425"/>
            <a:ext cx="128001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3003" y="3207572"/>
            <a:ext cx="1279999" cy="35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42712" y="3151476"/>
            <a:ext cx="1576127" cy="46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70839" y="2304313"/>
            <a:ext cx="1330176" cy="56131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9"/>
          <p:cNvSpPr txBox="1"/>
          <p:nvPr/>
        </p:nvSpPr>
        <p:spPr>
          <a:xfrm>
            <a:off x="1272150" y="3221000"/>
            <a:ext cx="7980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12A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TCP</a:t>
            </a:r>
            <a:endParaRPr b="1" sz="2200">
              <a:solidFill>
                <a:srgbClr val="212A3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3791388" y="3221000"/>
            <a:ext cx="826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12A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UDP</a:t>
            </a:r>
            <a:endParaRPr b="1" sz="2200">
              <a:solidFill>
                <a:srgbClr val="212A3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0" name="Google Shape;450;p39"/>
          <p:cNvSpPr txBox="1"/>
          <p:nvPr/>
        </p:nvSpPr>
        <p:spPr>
          <a:xfrm>
            <a:off x="6950900" y="1790800"/>
            <a:ext cx="826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12A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FILE</a:t>
            </a:r>
            <a:endParaRPr b="1" sz="2200">
              <a:solidFill>
                <a:srgbClr val="212A3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1" name="Google Shape;451;p39"/>
          <p:cNvSpPr txBox="1"/>
          <p:nvPr/>
        </p:nvSpPr>
        <p:spPr>
          <a:xfrm>
            <a:off x="5268538" y="2420275"/>
            <a:ext cx="1217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12A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Websub</a:t>
            </a:r>
            <a:endParaRPr b="1" sz="2200">
              <a:solidFill>
                <a:srgbClr val="212A3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2" name="Google Shape;452;p39"/>
          <p:cNvSpPr txBox="1"/>
          <p:nvPr/>
        </p:nvSpPr>
        <p:spPr>
          <a:xfrm>
            <a:off x="6100650" y="3221000"/>
            <a:ext cx="1771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12A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Websubhub</a:t>
            </a:r>
            <a:endParaRPr b="1" sz="2200">
              <a:solidFill>
                <a:srgbClr val="212A3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717750" y="1083075"/>
            <a:ext cx="7708500" cy="34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Introductions 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>
                <a:solidFill>
                  <a:schemeClr val="dk1"/>
                </a:solidFill>
              </a:rPr>
              <a:t>Introduction - </a:t>
            </a:r>
            <a:r>
              <a:rPr lang="en"/>
              <a:t>WSO2 Integration Platform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Developer Experience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Features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Architectural Styles 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Extensibility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AutoNum type="arabicPeriod"/>
            </a:pPr>
            <a:r>
              <a:rPr lang="en"/>
              <a:t>Demo</a:t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325" y="4096525"/>
            <a:ext cx="4606551" cy="70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530" y="1004413"/>
            <a:ext cx="4041694" cy="39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0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capabilities</a:t>
            </a:r>
            <a:endParaRPr/>
          </a:p>
        </p:txBody>
      </p:sp>
      <p:sp>
        <p:nvSpPr>
          <p:cNvPr id="459" name="Google Shape;459;p40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40"/>
          <p:cNvSpPr txBox="1"/>
          <p:nvPr>
            <p:ph idx="4294967295" type="body"/>
          </p:nvPr>
        </p:nvSpPr>
        <p:spPr>
          <a:xfrm>
            <a:off x="717750" y="1083075"/>
            <a:ext cx="3882000" cy="334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1750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Develop AI Agents, and RAG apps</a:t>
            </a:r>
            <a:endParaRPr sz="1400">
              <a:solidFill>
                <a:schemeClr val="dk1"/>
              </a:solidFill>
            </a:endParaRPr>
          </a:p>
          <a:p>
            <a:pPr indent="-317500" lvl="0" marL="32004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Discover and use AI Agents </a:t>
            </a:r>
            <a:endParaRPr sz="1400">
              <a:solidFill>
                <a:schemeClr val="dk1"/>
              </a:solidFill>
            </a:endParaRPr>
          </a:p>
          <a:p>
            <a:pPr indent="-317500" lvl="0" marL="32004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Data ingestion for RAG knowledge base</a:t>
            </a:r>
            <a:endParaRPr sz="1400">
              <a:solidFill>
                <a:schemeClr val="dk1"/>
              </a:solidFill>
            </a:endParaRPr>
          </a:p>
          <a:p>
            <a:pPr indent="-317500" lvl="0" marL="32004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Ability to create vector databases</a:t>
            </a:r>
            <a:endParaRPr sz="1400">
              <a:solidFill>
                <a:schemeClr val="dk1"/>
              </a:solidFill>
            </a:endParaRPr>
          </a:p>
          <a:p>
            <a:pPr indent="-317500" lvl="0" marL="32004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Ability to register LLMs, manage egress traffic with AI Gateway (coming soon), and apply guardrails (coming soon)</a:t>
            </a:r>
            <a:endParaRPr sz="1400">
              <a:solidFill>
                <a:schemeClr val="dk1"/>
              </a:solidFill>
            </a:endParaRPr>
          </a:p>
          <a:p>
            <a:pPr indent="-317500" lvl="0" marL="32004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Ability to configure “eval frameworks” for AI testing (coming soon)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/>
          <p:nvPr>
            <p:ph type="ctrTitle"/>
          </p:nvPr>
        </p:nvSpPr>
        <p:spPr>
          <a:xfrm>
            <a:off x="1149025" y="2003900"/>
            <a:ext cx="7088400" cy="1159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Styles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1" name="Google Shape;471;p42"/>
          <p:cNvGrpSpPr/>
          <p:nvPr/>
        </p:nvGrpSpPr>
        <p:grpSpPr>
          <a:xfrm>
            <a:off x="5179963" y="2218376"/>
            <a:ext cx="3172499" cy="2558120"/>
            <a:chOff x="5094250" y="2218376"/>
            <a:chExt cx="3172499" cy="2558120"/>
          </a:xfrm>
        </p:grpSpPr>
        <p:pic>
          <p:nvPicPr>
            <p:cNvPr id="472" name="Google Shape;472;p42" title="esb-inaction.gif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4250" y="2218376"/>
              <a:ext cx="3172499" cy="1962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42"/>
            <p:cNvSpPr txBox="1"/>
            <p:nvPr/>
          </p:nvSpPr>
          <p:spPr>
            <a:xfrm>
              <a:off x="5507650" y="4345396"/>
              <a:ext cx="2345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ESB (Centralized)</a:t>
              </a:r>
              <a:endParaRPr sz="1600">
                <a:solidFill>
                  <a:schemeClr val="accen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</p:grpSp>
      <p:grpSp>
        <p:nvGrpSpPr>
          <p:cNvPr id="474" name="Google Shape;474;p42"/>
          <p:cNvGrpSpPr/>
          <p:nvPr/>
        </p:nvGrpSpPr>
        <p:grpSpPr>
          <a:xfrm>
            <a:off x="791538" y="2218377"/>
            <a:ext cx="3172499" cy="2558119"/>
            <a:chOff x="705825" y="2218377"/>
            <a:chExt cx="3172499" cy="2558119"/>
          </a:xfrm>
        </p:grpSpPr>
        <p:sp>
          <p:nvSpPr>
            <p:cNvPr id="475" name="Google Shape;475;p42"/>
            <p:cNvSpPr txBox="1"/>
            <p:nvPr/>
          </p:nvSpPr>
          <p:spPr>
            <a:xfrm>
              <a:off x="1119225" y="4345396"/>
              <a:ext cx="2345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Microservices</a:t>
              </a:r>
              <a:endParaRPr sz="1600">
                <a:solidFill>
                  <a:schemeClr val="accen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pic>
          <p:nvPicPr>
            <p:cNvPr id="476" name="Google Shape;47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5825" y="2218377"/>
              <a:ext cx="3172499" cy="19626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42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Multiple architectural styles</a:t>
            </a:r>
            <a:endParaRPr>
              <a:solidFill>
                <a:srgbClr val="111111"/>
              </a:solidFill>
            </a:endParaRPr>
          </a:p>
        </p:txBody>
      </p:sp>
      <p:sp>
        <p:nvSpPr>
          <p:cNvPr id="478" name="Google Shape;478;p42"/>
          <p:cNvSpPr txBox="1"/>
          <p:nvPr>
            <p:ph idx="4294967295" type="body"/>
          </p:nvPr>
        </p:nvSpPr>
        <p:spPr>
          <a:xfrm>
            <a:off x="717750" y="1083075"/>
            <a:ext cx="5229900" cy="64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11150" lvl="0" marL="32004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SzPts val="1300"/>
              <a:buChar char="-"/>
            </a:pPr>
            <a:r>
              <a:rPr lang="en"/>
              <a:t>Supports both centralized ESB-style, or decentralized Microservices-style integration architectures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"/>
          <p:cNvSpPr txBox="1"/>
          <p:nvPr>
            <p:ph type="ctrTitle"/>
          </p:nvPr>
        </p:nvSpPr>
        <p:spPr>
          <a:xfrm>
            <a:off x="1149025" y="2003900"/>
            <a:ext cx="7088400" cy="1159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Extensibility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44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Extensibility</a:t>
            </a:r>
            <a:endParaRPr>
              <a:solidFill>
                <a:srgbClr val="111111"/>
              </a:solidFill>
            </a:endParaRPr>
          </a:p>
        </p:txBody>
      </p:sp>
      <p:sp>
        <p:nvSpPr>
          <p:cNvPr id="490" name="Google Shape;490;p44"/>
          <p:cNvSpPr txBox="1"/>
          <p:nvPr>
            <p:ph idx="4294967295" type="body"/>
          </p:nvPr>
        </p:nvSpPr>
        <p:spPr>
          <a:xfrm>
            <a:off x="717750" y="1083075"/>
            <a:ext cx="4116600" cy="227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1115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Easily build custom connectors and plug them in</a:t>
            </a:r>
            <a:endParaRPr/>
          </a:p>
          <a:p>
            <a:pPr indent="-311150" lvl="0" marL="32004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Highly extensible architecture allows you to plug in custom components in every layer</a:t>
            </a:r>
            <a:endParaRPr/>
          </a:p>
          <a:p>
            <a:pPr indent="-311150" lvl="0" marL="32004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300"/>
              <a:buChar char="-"/>
            </a:pPr>
            <a:r>
              <a:rPr lang="en"/>
              <a:t>Build your custom logic in Scripting languages (JavaScript) as well as in programming languages (Java)</a:t>
            </a:r>
            <a:endParaRPr/>
          </a:p>
        </p:txBody>
      </p:sp>
      <p:pic>
        <p:nvPicPr>
          <p:cNvPr id="491" name="Google Shape;4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625" y="2466950"/>
            <a:ext cx="4816375" cy="26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5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45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1439763" y="1168275"/>
            <a:ext cx="6711327" cy="37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5"/>
          <p:cNvSpPr txBox="1"/>
          <p:nvPr>
            <p:ph type="title"/>
          </p:nvPr>
        </p:nvSpPr>
        <p:spPr>
          <a:xfrm>
            <a:off x="705825" y="380525"/>
            <a:ext cx="77838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Works with familiar toolsets</a:t>
            </a:r>
            <a:endParaRPr>
              <a:solidFill>
                <a:srgbClr val="11111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/>
          <p:nvPr>
            <p:ph type="title"/>
          </p:nvPr>
        </p:nvSpPr>
        <p:spPr>
          <a:xfrm>
            <a:off x="705825" y="380525"/>
            <a:ext cx="42750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WSO2 Integration Control Plane</a:t>
            </a:r>
            <a:endParaRPr/>
          </a:p>
        </p:txBody>
      </p:sp>
      <p:sp>
        <p:nvSpPr>
          <p:cNvPr id="504" name="Google Shape;504;p46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46"/>
          <p:cNvSpPr txBox="1"/>
          <p:nvPr>
            <p:ph idx="4294967295" type="body"/>
          </p:nvPr>
        </p:nvSpPr>
        <p:spPr>
          <a:xfrm>
            <a:off x="717750" y="1083075"/>
            <a:ext cx="3589800" cy="2210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1115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Offers centralized monitoring and management of:</a:t>
            </a:r>
            <a:endParaRPr/>
          </a:p>
          <a:p>
            <a:pPr indent="-3111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WSO2 Micro Integrator </a:t>
            </a:r>
            <a:endParaRPr/>
          </a:p>
          <a:p>
            <a:pPr indent="-3111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WSO2 Streaming Integrator</a:t>
            </a:r>
            <a:endParaRPr/>
          </a:p>
          <a:p>
            <a:pPr indent="-3111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WSO2 Ballerina Integrator</a:t>
            </a:r>
            <a:endParaRPr/>
          </a:p>
          <a:p>
            <a:pPr indent="-311150" lvl="0" marL="32004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Monitor and manage all your integration projects from a single control plane</a:t>
            </a:r>
            <a:endParaRPr/>
          </a:p>
        </p:txBody>
      </p:sp>
      <p:pic>
        <p:nvPicPr>
          <p:cNvPr id="506" name="Google Shape;5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425" y="1046797"/>
            <a:ext cx="4167701" cy="247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475" y="2628890"/>
            <a:ext cx="3017520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>
            <p:ph type="ctrTitle"/>
          </p:nvPr>
        </p:nvSpPr>
        <p:spPr>
          <a:xfrm>
            <a:off x="1149025" y="2003900"/>
            <a:ext cx="7088400" cy="1159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853" y="-152400"/>
            <a:ext cx="581229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875" y="-3350"/>
            <a:ext cx="5874250" cy="16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8"/>
          <p:cNvSpPr txBox="1"/>
          <p:nvPr/>
        </p:nvSpPr>
        <p:spPr>
          <a:xfrm>
            <a:off x="1742400" y="4678625"/>
            <a:ext cx="56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https://lms.wso2.com/collections/MicroIntegrator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924" y="1171673"/>
            <a:ext cx="3750201" cy="24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/>
          <p:nvPr/>
        </p:nvSpPr>
        <p:spPr>
          <a:xfrm>
            <a:off x="259475" y="1754982"/>
            <a:ext cx="8557200" cy="2726700"/>
          </a:xfrm>
          <a:prstGeom prst="roundRect">
            <a:avLst>
              <a:gd fmla="val 5122" name="adj"/>
            </a:avLst>
          </a:prstGeom>
          <a:gradFill>
            <a:gsLst>
              <a:gs pos="0">
                <a:srgbClr val="212A32">
                  <a:alpha val="0"/>
                  <a:alpha val="58660"/>
                </a:srgbClr>
              </a:gs>
              <a:gs pos="66000">
                <a:srgbClr val="000000">
                  <a:alpha val="58660"/>
                </a:srgbClr>
              </a:gs>
              <a:gs pos="100000">
                <a:srgbClr val="000000">
                  <a:alpha val="5866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9"/>
          <p:cNvSpPr txBox="1"/>
          <p:nvPr/>
        </p:nvSpPr>
        <p:spPr>
          <a:xfrm>
            <a:off x="562726" y="4375250"/>
            <a:ext cx="1470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900" u="none" cap="none" strike="noStrike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wso</a:t>
            </a:r>
            <a:r>
              <a:rPr b="1" i="0" lang="en" sz="1500" u="none" cap="none" strike="noStrike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2</a:t>
            </a:r>
            <a:r>
              <a:rPr b="1" i="0" lang="en" sz="1900" u="none" cap="none" strike="noStrike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.com</a:t>
            </a:r>
            <a:endParaRPr b="1" i="0" sz="1900" u="none" cap="none" strike="noStrike">
              <a:solidFill>
                <a:srgbClr val="FF73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7" name="Google Shape;527;p49"/>
          <p:cNvSpPr txBox="1"/>
          <p:nvPr/>
        </p:nvSpPr>
        <p:spPr>
          <a:xfrm>
            <a:off x="700500" y="506775"/>
            <a:ext cx="774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400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Technology Partner for Your Digital </a:t>
            </a:r>
            <a:r>
              <a:rPr b="1" lang="en" sz="2400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Journey</a:t>
            </a:r>
            <a:endParaRPr sz="2400">
              <a:solidFill>
                <a:srgbClr val="FF73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descr="D:\2017\Slide-deck-2017\in-01.png" id="528" name="Google Shape;528;p4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76" y="2224357"/>
            <a:ext cx="365422" cy="365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2017\Slide-deck-2017\yt-01.png" id="529" name="Google Shape;529;p4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2000" y="2605911"/>
            <a:ext cx="471575" cy="4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9"/>
          <p:cNvSpPr txBox="1"/>
          <p:nvPr/>
        </p:nvSpPr>
        <p:spPr>
          <a:xfrm>
            <a:off x="1184150" y="1381950"/>
            <a:ext cx="2580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FFFF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https://wso2.com/contact/</a:t>
            </a:r>
            <a:endParaRPr sz="135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531" name="Google Shape;531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8971" y="1381944"/>
            <a:ext cx="31763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9"/>
          <p:cNvSpPr txBox="1"/>
          <p:nvPr/>
        </p:nvSpPr>
        <p:spPr>
          <a:xfrm>
            <a:off x="1184150" y="1800982"/>
            <a:ext cx="24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FFFF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https://twitter.com/wso2</a:t>
            </a:r>
            <a:endParaRPr sz="135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33" name="Google Shape;533;p49"/>
          <p:cNvSpPr txBox="1"/>
          <p:nvPr/>
        </p:nvSpPr>
        <p:spPr>
          <a:xfrm>
            <a:off x="1184150" y="2220016"/>
            <a:ext cx="391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FFFF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https://www.linkedin.com/company/wso2/</a:t>
            </a:r>
            <a:endParaRPr sz="135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34" name="Google Shape;534;p49"/>
          <p:cNvSpPr txBox="1"/>
          <p:nvPr/>
        </p:nvSpPr>
        <p:spPr>
          <a:xfrm>
            <a:off x="1184150" y="2639050"/>
            <a:ext cx="5913300" cy="400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FFFF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https://www.youtube.com/@WSO2Official</a:t>
            </a:r>
            <a:endParaRPr sz="135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35" name="Google Shape;535;p49"/>
          <p:cNvSpPr txBox="1"/>
          <p:nvPr/>
        </p:nvSpPr>
        <p:spPr>
          <a:xfrm>
            <a:off x="5253500" y="3387775"/>
            <a:ext cx="1271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0" spcFirstLastPara="1" rIns="0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700</a:t>
            </a:r>
            <a:r>
              <a:rPr b="1" i="0" lang="en" sz="1300" u="none" cap="none" strike="noStrike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+</a:t>
            </a:r>
            <a:r>
              <a:rPr b="1" i="0" lang="en" sz="1300" u="none" cap="none" strike="noStrike">
                <a:solidFill>
                  <a:srgbClr val="FFC80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i="0" lang="en" sz="1100" u="none" cap="none" strike="noStrike">
                <a:solidFill>
                  <a:srgbClr val="D7E2DE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Customers</a:t>
            </a:r>
            <a:endParaRPr b="1" i="0" sz="1100" u="none" cap="none" strike="noStrike">
              <a:solidFill>
                <a:srgbClr val="D7E2DE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Across 90 Countries and 6 Continents</a:t>
            </a:r>
            <a:endParaRPr b="1" sz="1300">
              <a:solidFill>
                <a:srgbClr val="D7E2DE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36" name="Google Shape;536;p49"/>
          <p:cNvSpPr txBox="1"/>
          <p:nvPr/>
        </p:nvSpPr>
        <p:spPr>
          <a:xfrm>
            <a:off x="7367850" y="3387775"/>
            <a:ext cx="1272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0" spcFirstLastPara="1" rIns="0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300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Rapidly</a:t>
            </a:r>
            <a:r>
              <a:rPr b="1" lang="en" sz="13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lang="en" sz="1100">
                <a:solidFill>
                  <a:srgbClr val="D7E2DE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Growing</a:t>
            </a:r>
            <a:endParaRPr b="1" sz="1100">
              <a:solidFill>
                <a:srgbClr val="D7E2DE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Over 30</a:t>
            </a:r>
            <a:r>
              <a:rPr lang="en" sz="10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% </a:t>
            </a:r>
            <a:r>
              <a:rPr lang="en" sz="10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YoY Growth in ARR</a:t>
            </a:r>
            <a:endParaRPr b="1" sz="1300">
              <a:solidFill>
                <a:srgbClr val="D7E2DE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73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37" name="Google Shape;537;p49"/>
          <p:cNvSpPr txBox="1"/>
          <p:nvPr/>
        </p:nvSpPr>
        <p:spPr>
          <a:xfrm>
            <a:off x="1346250" y="3387775"/>
            <a:ext cx="1283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0" spcFirstLastPara="1" rIns="0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7</a:t>
            </a:r>
            <a:r>
              <a:rPr b="1" lang="en" sz="1300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00</a:t>
            </a:r>
            <a:r>
              <a:rPr b="1" lang="en" sz="1300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+</a:t>
            </a:r>
            <a:r>
              <a:rPr b="1" i="0" lang="en" sz="1300" u="none" cap="none" strike="noStrike">
                <a:solidFill>
                  <a:srgbClr val="FFC80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i="0" lang="en" sz="1100" u="none" cap="none" strike="noStrike">
                <a:solidFill>
                  <a:srgbClr val="D7E2DE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Employees</a:t>
            </a:r>
            <a:endParaRPr b="1" i="0" sz="1100" u="none" cap="none" strike="noStrike">
              <a:solidFill>
                <a:srgbClr val="D7E2DE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45% Engineering</a:t>
            </a:r>
            <a:endParaRPr b="1" sz="1300">
              <a:solidFill>
                <a:srgbClr val="D7E2DE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538" name="Google Shape;538;p49"/>
          <p:cNvCxnSpPr/>
          <p:nvPr/>
        </p:nvCxnSpPr>
        <p:spPr>
          <a:xfrm>
            <a:off x="4444403" y="3401305"/>
            <a:ext cx="0" cy="737400"/>
          </a:xfrm>
          <a:prstGeom prst="straightConnector1">
            <a:avLst/>
          </a:prstGeom>
          <a:noFill/>
          <a:ln cap="flat" cmpd="sng" w="9525">
            <a:solidFill>
              <a:srgbClr val="46586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49"/>
          <p:cNvCxnSpPr/>
          <p:nvPr/>
        </p:nvCxnSpPr>
        <p:spPr>
          <a:xfrm>
            <a:off x="6604637" y="3401305"/>
            <a:ext cx="0" cy="737400"/>
          </a:xfrm>
          <a:prstGeom prst="straightConnector1">
            <a:avLst/>
          </a:prstGeom>
          <a:noFill/>
          <a:ln cap="flat" cmpd="sng" w="9525">
            <a:solidFill>
              <a:srgbClr val="4658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49"/>
          <p:cNvSpPr txBox="1"/>
          <p:nvPr/>
        </p:nvSpPr>
        <p:spPr>
          <a:xfrm>
            <a:off x="562725" y="3764619"/>
            <a:ext cx="2067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Colombo, Dubai, Mumbai, Munich, London, Santa Clara, Austin, São Paulo, Sydney</a:t>
            </a:r>
            <a:endParaRPr sz="12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3508654" y="3387775"/>
            <a:ext cx="835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0" spcFirstLastPara="1" rIns="0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19</a:t>
            </a:r>
            <a:r>
              <a:rPr b="1" i="0" lang="en" sz="1300" u="none" cap="none" strike="noStrike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+</a:t>
            </a:r>
            <a:r>
              <a:rPr b="1" i="0" lang="en" sz="1300" u="none" cap="none" strike="noStrike">
                <a:solidFill>
                  <a:srgbClr val="FFC80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lang="en" sz="1100">
                <a:solidFill>
                  <a:srgbClr val="D7E2DE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Years</a:t>
            </a:r>
            <a:endParaRPr b="1" i="0" sz="1100" u="none" cap="none" strike="noStrike">
              <a:solidFill>
                <a:srgbClr val="D7E2DE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the Industry</a:t>
            </a:r>
            <a:endParaRPr b="1" sz="1300">
              <a:solidFill>
                <a:srgbClr val="D7E2DE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542" name="Google Shape;542;p49"/>
          <p:cNvCxnSpPr/>
          <p:nvPr/>
        </p:nvCxnSpPr>
        <p:spPr>
          <a:xfrm>
            <a:off x="2697702" y="3401305"/>
            <a:ext cx="0" cy="737400"/>
          </a:xfrm>
          <a:prstGeom prst="straightConnector1">
            <a:avLst/>
          </a:prstGeom>
          <a:noFill/>
          <a:ln cap="flat" cmpd="sng" w="9525">
            <a:solidFill>
              <a:srgbClr val="46586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3" name="Google Shape;54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5201" y="3387776"/>
            <a:ext cx="64032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99400" y="3393100"/>
            <a:ext cx="524900" cy="5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47550" y="3389901"/>
            <a:ext cx="477375" cy="3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43726" y="3409650"/>
            <a:ext cx="555176" cy="3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9">
            <a:hlinkClick r:id="rId17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78010" y="1897625"/>
            <a:ext cx="199550" cy="199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idx="2" type="title"/>
          </p:nvPr>
        </p:nvSpPr>
        <p:spPr>
          <a:xfrm>
            <a:off x="2092500" y="3559500"/>
            <a:ext cx="6186300" cy="5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Allan Barros</a:t>
            </a:r>
            <a:endParaRPr/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2092500" y="2233425"/>
            <a:ext cx="6186300" cy="5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Adriano Mota</a:t>
            </a:r>
            <a:endParaRPr/>
          </a:p>
        </p:txBody>
      </p:sp>
      <p:sp>
        <p:nvSpPr>
          <p:cNvPr id="162" name="Google Shape;162;p23"/>
          <p:cNvSpPr txBox="1"/>
          <p:nvPr>
            <p:ph idx="3" type="subTitle"/>
          </p:nvPr>
        </p:nvSpPr>
        <p:spPr>
          <a:xfrm>
            <a:off x="2092500" y="4022550"/>
            <a:ext cx="5065800" cy="26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accent2"/>
                </a:highlight>
              </a:rPr>
              <a:t>Head of Sales - LATAM</a:t>
            </a:r>
            <a:endParaRPr>
              <a:solidFill>
                <a:schemeClr val="dk2"/>
              </a:solidFill>
              <a:highlight>
                <a:schemeClr val="accent2"/>
              </a:highlight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950" y="2089050"/>
            <a:ext cx="965400" cy="9654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3"/>
          <p:cNvSpPr txBox="1"/>
          <p:nvPr>
            <p:ph idx="4294967295" type="subTitle"/>
          </p:nvPr>
        </p:nvSpPr>
        <p:spPr>
          <a:xfrm>
            <a:off x="2440850" y="2959875"/>
            <a:ext cx="3829200" cy="26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adriano@wso2.com</a:t>
            </a:r>
            <a:endParaRPr b="0" sz="1000"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2173150" y="2994276"/>
            <a:ext cx="194587" cy="19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 title="WhatsApp Image 2025-03-31 at 10.51.52.jpeg"/>
          <p:cNvPicPr preferRelativeResize="0"/>
          <p:nvPr/>
        </p:nvPicPr>
        <p:blipFill rotWithShape="1">
          <a:blip r:embed="rId5">
            <a:alphaModFix/>
          </a:blip>
          <a:srcRect b="-13407" l="-15361" r="-20822" t="-13673"/>
          <a:stretch/>
        </p:blipFill>
        <p:spPr>
          <a:xfrm flipH="1">
            <a:off x="1000100" y="3559500"/>
            <a:ext cx="923100" cy="9231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23"/>
          <p:cNvSpPr txBox="1"/>
          <p:nvPr>
            <p:ph idx="4294967295" type="subTitle"/>
          </p:nvPr>
        </p:nvSpPr>
        <p:spPr>
          <a:xfrm>
            <a:off x="2440850" y="4297900"/>
            <a:ext cx="3829200" cy="26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allan@wso2.com</a:t>
            </a:r>
            <a:endParaRPr b="0" sz="1000"/>
          </a:p>
        </p:txBody>
      </p:sp>
      <p:pic>
        <p:nvPicPr>
          <p:cNvPr id="168" name="Google Shape;168;p23">
            <a:hlinkClick r:id="rId6"/>
          </p:cNvPr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2173150" y="4332301"/>
            <a:ext cx="194587" cy="1945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2092500" y="2696475"/>
            <a:ext cx="5065800" cy="26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>
                <a:solidFill>
                  <a:schemeClr val="dk2"/>
                </a:solidFill>
                <a:highlight>
                  <a:schemeClr val="accent2"/>
                </a:highlight>
              </a:rPr>
              <a:t>Solutions Architect</a:t>
            </a:r>
            <a:endParaRPr>
              <a:solidFill>
                <a:schemeClr val="dk2"/>
              </a:solidFill>
              <a:highlight>
                <a:schemeClr val="accent2"/>
              </a:highlight>
            </a:endParaRPr>
          </a:p>
        </p:txBody>
      </p:sp>
      <p:sp>
        <p:nvSpPr>
          <p:cNvPr id="170" name="Google Shape;170;p23"/>
          <p:cNvSpPr txBox="1"/>
          <p:nvPr>
            <p:ph idx="2" type="title"/>
          </p:nvPr>
        </p:nvSpPr>
        <p:spPr>
          <a:xfrm>
            <a:off x="5313375" y="2233425"/>
            <a:ext cx="6186300" cy="5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Claynor Mazarollo</a:t>
            </a:r>
            <a:endParaRPr/>
          </a:p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5313375" y="2696475"/>
            <a:ext cx="5065800" cy="26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accent2"/>
                </a:highlight>
              </a:rPr>
              <a:t>CEO - Heiliger Tech</a:t>
            </a:r>
            <a:endParaRPr>
              <a:solidFill>
                <a:schemeClr val="dk2"/>
              </a:solidFill>
              <a:highlight>
                <a:schemeClr val="accent2"/>
              </a:highlight>
            </a:endParaRPr>
          </a:p>
        </p:txBody>
      </p:sp>
      <p:sp>
        <p:nvSpPr>
          <p:cNvPr id="172" name="Google Shape;172;p23"/>
          <p:cNvSpPr txBox="1"/>
          <p:nvPr>
            <p:ph idx="4294967295" type="subTitle"/>
          </p:nvPr>
        </p:nvSpPr>
        <p:spPr>
          <a:xfrm>
            <a:off x="5616850" y="2959875"/>
            <a:ext cx="3829200" cy="26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claynor@heiliger.tech</a:t>
            </a:r>
            <a:endParaRPr b="0" sz="1000"/>
          </a:p>
        </p:txBody>
      </p:sp>
      <p:pic>
        <p:nvPicPr>
          <p:cNvPr id="173" name="Google Shape;173;p23">
            <a:hlinkClick r:id="rId7"/>
          </p:cNvPr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5377025" y="2994276"/>
            <a:ext cx="194587" cy="19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84500" y="2043675"/>
            <a:ext cx="977100" cy="97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453" y="2943788"/>
            <a:ext cx="383400" cy="3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6717025" y="2862775"/>
            <a:ext cx="21447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Open source &amp; SaaS products</a:t>
            </a:r>
            <a:endParaRPr sz="13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1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Enables hybrid deployment options. Choreo (SaaS) roll out fills gap in our portfolio, adds full platform capabilities</a:t>
            </a:r>
            <a:endParaRPr sz="11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0" y="0"/>
            <a:ext cx="3015600" cy="5143500"/>
          </a:xfrm>
          <a:prstGeom prst="rect">
            <a:avLst/>
          </a:prstGeom>
          <a:solidFill>
            <a:srgbClr val="212A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559875" y="2017650"/>
            <a:ext cx="2353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enables enterprises to deliver digital experiences</a:t>
            </a:r>
            <a:endParaRPr b="1" sz="2000">
              <a:solidFill>
                <a:schemeClr val="accen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3914438" y="686486"/>
            <a:ext cx="20847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Founded in 2005</a:t>
            </a:r>
            <a:endParaRPr sz="13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HQ in Austin, TX</a:t>
            </a:r>
            <a:endParaRPr sz="11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3914438" y="1598713"/>
            <a:ext cx="21447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USD $90M ARR</a:t>
            </a:r>
            <a:r>
              <a:rPr b="1" lang="en" sz="13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in 2023</a:t>
            </a:r>
            <a:endParaRPr sz="13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16% growth </a:t>
            </a:r>
            <a:r>
              <a:rPr lang="en" sz="11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 2023</a:t>
            </a:r>
            <a:endParaRPr sz="11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$106M+ ARR 2024</a:t>
            </a:r>
            <a:endParaRPr b="1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6717025" y="1570238"/>
            <a:ext cx="20847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700+ customers end 2023</a:t>
            </a:r>
            <a:endParaRPr sz="13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130+ partners;</a:t>
            </a:r>
            <a:br>
              <a:rPr lang="en" sz="11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r>
              <a:rPr lang="en" sz="11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Across 93 countries and 6 continents</a:t>
            </a:r>
            <a:endParaRPr sz="11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3914449" y="2838750"/>
            <a:ext cx="19638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Global offices</a:t>
            </a:r>
            <a:endParaRPr sz="13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Including Austin, NYC, CA, London, Colombo, Dubai, Mumbai, Singapore, São Paulo and Sydney</a:t>
            </a:r>
            <a:br>
              <a:rPr lang="en" sz="11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r>
              <a:rPr b="1" lang="en" sz="11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New offices in India &amp; Madrid</a:t>
            </a:r>
            <a:endParaRPr b="1" sz="11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6717025" y="686488"/>
            <a:ext cx="2084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700+ employee</a:t>
            </a:r>
            <a:r>
              <a:rPr b="1" lang="en" sz="13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</a:t>
            </a:r>
            <a:endParaRPr sz="13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rgbClr val="212A3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Including a number of PhD holders</a:t>
            </a:r>
            <a:endParaRPr sz="1100">
              <a:solidFill>
                <a:srgbClr val="212A3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4">
            <a:alphaModFix/>
          </a:blip>
          <a:srcRect b="13513" l="10865" r="0" t="14300"/>
          <a:stretch/>
        </p:blipFill>
        <p:spPr>
          <a:xfrm>
            <a:off x="559875" y="1399975"/>
            <a:ext cx="1542525" cy="6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4138" y="867231"/>
            <a:ext cx="403715" cy="2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4153" y="1698798"/>
            <a:ext cx="403700" cy="38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6438" y="801912"/>
            <a:ext cx="403700" cy="34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3599" y="1719323"/>
            <a:ext cx="489380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9142" y="2943788"/>
            <a:ext cx="57233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3345875" y="4363075"/>
            <a:ext cx="54582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We’re now part of the EQT portfolio of companies</a:t>
            </a:r>
            <a:endParaRPr b="1"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Same Family as IFS, Acumatica, SUSE, Ardoq and many  more</a:t>
            </a:r>
            <a:endParaRPr sz="1100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b="1" lang="en" sz="13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94150" y="4402775"/>
            <a:ext cx="403700" cy="4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2605295" y="1712572"/>
            <a:ext cx="3937351" cy="860974"/>
          </a:xfrm>
          <a:custGeom>
            <a:rect b="b" l="l" r="r" t="t"/>
            <a:pathLst>
              <a:path extrusionOk="0" h="1121790" w="6759400">
                <a:moveTo>
                  <a:pt x="0" y="0"/>
                </a:moveTo>
                <a:lnTo>
                  <a:pt x="6759400" y="0"/>
                </a:lnTo>
                <a:lnTo>
                  <a:pt x="6759400" y="1121790"/>
                </a:lnTo>
                <a:lnTo>
                  <a:pt x="0" y="1121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3152865" y="4759930"/>
            <a:ext cx="150552" cy="150552"/>
          </a:xfrm>
          <a:custGeom>
            <a:rect b="b" l="l" r="r" t="t"/>
            <a:pathLst>
              <a:path extrusionOk="0" h="301104" w="301104">
                <a:moveTo>
                  <a:pt x="0" y="0"/>
                </a:moveTo>
                <a:lnTo>
                  <a:pt x="301104" y="0"/>
                </a:lnTo>
                <a:lnTo>
                  <a:pt x="301104" y="301104"/>
                </a:lnTo>
                <a:lnTo>
                  <a:pt x="0" y="301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4245150" y="4762819"/>
            <a:ext cx="150552" cy="150552"/>
          </a:xfrm>
          <a:custGeom>
            <a:rect b="b" l="l" r="r" t="t"/>
            <a:pathLst>
              <a:path extrusionOk="0" h="301104" w="301104">
                <a:moveTo>
                  <a:pt x="0" y="0"/>
                </a:moveTo>
                <a:lnTo>
                  <a:pt x="301104" y="0"/>
                </a:lnTo>
                <a:lnTo>
                  <a:pt x="301104" y="301103"/>
                </a:lnTo>
                <a:lnTo>
                  <a:pt x="0" y="3011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1874622" y="4776658"/>
            <a:ext cx="170387" cy="169414"/>
          </a:xfrm>
          <a:custGeom>
            <a:rect b="b" l="l" r="r" t="t"/>
            <a:pathLst>
              <a:path extrusionOk="0" h="338827" w="340774">
                <a:moveTo>
                  <a:pt x="0" y="0"/>
                </a:moveTo>
                <a:lnTo>
                  <a:pt x="340775" y="0"/>
                </a:lnTo>
                <a:lnTo>
                  <a:pt x="340775" y="338827"/>
                </a:lnTo>
                <a:lnTo>
                  <a:pt x="0" y="338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528300" y="4762819"/>
            <a:ext cx="150368" cy="153436"/>
          </a:xfrm>
          <a:custGeom>
            <a:rect b="b" l="l" r="r" t="t"/>
            <a:pathLst>
              <a:path extrusionOk="0" h="306873" w="300736">
                <a:moveTo>
                  <a:pt x="0" y="0"/>
                </a:moveTo>
                <a:lnTo>
                  <a:pt x="300736" y="0"/>
                </a:lnTo>
                <a:lnTo>
                  <a:pt x="300736" y="306873"/>
                </a:lnTo>
                <a:lnTo>
                  <a:pt x="0" y="306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3364963" y="4773166"/>
            <a:ext cx="519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A3272"/>
                </a:solidFill>
                <a:latin typeface="Arial"/>
                <a:ea typeface="Arial"/>
                <a:cs typeface="Arial"/>
                <a:sym typeface="Arial"/>
              </a:rPr>
              <a:t>heiliger-tech</a:t>
            </a:r>
            <a:endParaRPr sz="700"/>
          </a:p>
        </p:txBody>
      </p:sp>
      <p:sp>
        <p:nvSpPr>
          <p:cNvPr id="207" name="Google Shape;207;p25"/>
          <p:cNvSpPr txBox="1"/>
          <p:nvPr/>
        </p:nvSpPr>
        <p:spPr>
          <a:xfrm>
            <a:off x="4457700" y="4776650"/>
            <a:ext cx="624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A3272"/>
                </a:solidFill>
                <a:latin typeface="Arial"/>
                <a:ea typeface="Arial"/>
                <a:cs typeface="Arial"/>
                <a:sym typeface="Arial"/>
              </a:rPr>
              <a:t>@heiligertech</a:t>
            </a:r>
            <a:endParaRPr sz="700"/>
          </a:p>
        </p:txBody>
      </p:sp>
      <p:sp>
        <p:nvSpPr>
          <p:cNvPr id="208" name="Google Shape;208;p25"/>
          <p:cNvSpPr txBox="1"/>
          <p:nvPr/>
        </p:nvSpPr>
        <p:spPr>
          <a:xfrm>
            <a:off x="2086297" y="4796975"/>
            <a:ext cx="889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A3272"/>
                </a:solidFill>
                <a:latin typeface="Arial"/>
                <a:ea typeface="Arial"/>
                <a:cs typeface="Arial"/>
                <a:sym typeface="Arial"/>
              </a:rPr>
              <a:t>+55 11 97529-7000</a:t>
            </a:r>
            <a:endParaRPr sz="700"/>
          </a:p>
        </p:txBody>
      </p:sp>
      <p:sp>
        <p:nvSpPr>
          <p:cNvPr id="209" name="Google Shape;209;p25"/>
          <p:cNvSpPr txBox="1"/>
          <p:nvPr/>
        </p:nvSpPr>
        <p:spPr>
          <a:xfrm>
            <a:off x="738957" y="4781870"/>
            <a:ext cx="771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3272"/>
                </a:solidFill>
                <a:latin typeface="Arial"/>
                <a:ea typeface="Arial"/>
                <a:cs typeface="Arial"/>
                <a:sym typeface="Arial"/>
              </a:rPr>
              <a:t>https://heiliger.tech/</a:t>
            </a:r>
            <a:endParaRPr sz="700"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36116" y="4507085"/>
            <a:ext cx="1267691" cy="3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22151" y="3953741"/>
            <a:ext cx="1305120" cy="524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4949625" y="1108425"/>
            <a:ext cx="3540000" cy="2997600"/>
          </a:xfrm>
          <a:prstGeom prst="roundRect">
            <a:avLst>
              <a:gd fmla="val 2656" name="adj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Your digital platform, as a service</a:t>
            </a:r>
            <a:endParaRPr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grpSp>
        <p:nvGrpSpPr>
          <p:cNvPr id="218" name="Google Shape;218;p26"/>
          <p:cNvGrpSpPr/>
          <p:nvPr/>
        </p:nvGrpSpPr>
        <p:grpSpPr>
          <a:xfrm>
            <a:off x="5681136" y="2081325"/>
            <a:ext cx="2528625" cy="1051800"/>
            <a:chOff x="5702900" y="1944225"/>
            <a:chExt cx="2528625" cy="1051800"/>
          </a:xfrm>
        </p:grpSpPr>
        <p:sp>
          <p:nvSpPr>
            <p:cNvPr id="219" name="Google Shape;219;p26"/>
            <p:cNvSpPr/>
            <p:nvPr/>
          </p:nvSpPr>
          <p:spPr>
            <a:xfrm>
              <a:off x="5821625" y="2131850"/>
              <a:ext cx="2409900" cy="671100"/>
            </a:xfrm>
            <a:prstGeom prst="roundRect">
              <a:avLst>
                <a:gd fmla="val 10416" name="adj"/>
              </a:avLst>
            </a:prstGeom>
            <a:solidFill>
              <a:srgbClr val="FFFFF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5029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Internal Developer Platform</a:t>
              </a:r>
              <a:endParaRPr b="1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5702900" y="1944225"/>
              <a:ext cx="319200" cy="1051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1" name="Google Shape;221;p26"/>
          <p:cNvSpPr/>
          <p:nvPr/>
        </p:nvSpPr>
        <p:spPr>
          <a:xfrm>
            <a:off x="1076925" y="3955866"/>
            <a:ext cx="3384300" cy="615000"/>
          </a:xfrm>
          <a:prstGeom prst="roundRect">
            <a:avLst>
              <a:gd fmla="val 9923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3715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Run it yourself, private cloud or SaaS</a:t>
            </a:r>
            <a:endParaRPr sz="1200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705825" y="456725"/>
            <a:ext cx="778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highlight>
                  <a:srgbClr val="FFFFFF"/>
                </a:highlight>
                <a:latin typeface="Plus Jakarta Sans"/>
                <a:ea typeface="Plus Jakarta Sans"/>
                <a:cs typeface="Plus Jakarta Sans"/>
                <a:sym typeface="Plus Jakarta Sans"/>
              </a:rPr>
              <a:t>WSO2 Product Portfolio</a:t>
            </a:r>
            <a:endParaRPr b="1" sz="1900">
              <a:highlight>
                <a:srgbClr val="FFFFFF"/>
              </a:highlight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05825" y="1108550"/>
            <a:ext cx="4126500" cy="2997600"/>
          </a:xfrm>
          <a:prstGeom prst="roundRect">
            <a:avLst>
              <a:gd fmla="val 2750" name="adj"/>
            </a:avLst>
          </a:prstGeom>
          <a:solidFill>
            <a:srgbClr val="F7F8FB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Technology for your digital platform</a:t>
            </a:r>
            <a:endParaRPr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1369525" y="1757525"/>
            <a:ext cx="3202200" cy="492600"/>
          </a:xfrm>
          <a:prstGeom prst="roundRect">
            <a:avLst>
              <a:gd fmla="val 13256" name="adj"/>
            </a:avLst>
          </a:prstGeom>
          <a:solidFill>
            <a:srgbClr val="F7F8FB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11111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API Management</a:t>
            </a:r>
            <a:endParaRPr b="1">
              <a:solidFill>
                <a:srgbClr val="11111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1369525" y="2538563"/>
            <a:ext cx="3202200" cy="492600"/>
          </a:xfrm>
          <a:prstGeom prst="roundRect">
            <a:avLst>
              <a:gd fmla="val 13256" name="adj"/>
            </a:avLst>
          </a:prstGeom>
          <a:solidFill>
            <a:srgbClr val="F7F8FB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111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Integration</a:t>
            </a:r>
            <a:endParaRPr b="1">
              <a:solidFill>
                <a:srgbClr val="11111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1369525" y="3319600"/>
            <a:ext cx="3202200" cy="492600"/>
          </a:xfrm>
          <a:prstGeom prst="roundRect">
            <a:avLst>
              <a:gd fmla="val 13256" name="adj"/>
            </a:avLst>
          </a:prstGeom>
          <a:solidFill>
            <a:srgbClr val="F7F8FB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111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Identity &amp; Access  Management</a:t>
            </a:r>
            <a:endParaRPr b="1">
              <a:solidFill>
                <a:srgbClr val="11111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5092113" y="3358150"/>
            <a:ext cx="325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700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Just add developers</a:t>
            </a:r>
            <a:endParaRPr b="1" sz="1700">
              <a:solidFill>
                <a:srgbClr val="FF73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1069325" y="1487450"/>
            <a:ext cx="457500" cy="2478900"/>
          </a:xfrm>
          <a:prstGeom prst="rect">
            <a:avLst/>
          </a:prstGeom>
          <a:solidFill>
            <a:srgbClr val="F7F8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0" l="0" r="9288" t="3753"/>
          <a:stretch/>
        </p:blipFill>
        <p:spPr>
          <a:xfrm>
            <a:off x="957325" y="2471264"/>
            <a:ext cx="594125" cy="62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 rotWithShape="1">
          <a:blip r:embed="rId4">
            <a:alphaModFix/>
          </a:blip>
          <a:srcRect b="0" l="0" r="10833" t="4997"/>
          <a:stretch/>
        </p:blipFill>
        <p:spPr>
          <a:xfrm>
            <a:off x="958425" y="1686056"/>
            <a:ext cx="591932" cy="63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5">
            <a:alphaModFix/>
          </a:blip>
          <a:srcRect b="0" l="0" r="10833" t="4843"/>
          <a:stretch/>
        </p:blipFill>
        <p:spPr>
          <a:xfrm>
            <a:off x="959950" y="3245514"/>
            <a:ext cx="588874" cy="630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 rotWithShape="1">
          <a:blip r:embed="rId6">
            <a:alphaModFix/>
          </a:blip>
          <a:srcRect b="0" l="0" r="7475" t="4888"/>
          <a:stretch/>
        </p:blipFill>
        <p:spPr>
          <a:xfrm>
            <a:off x="5208840" y="2249824"/>
            <a:ext cx="972050" cy="71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/>
          <p:nvPr/>
        </p:nvSpPr>
        <p:spPr>
          <a:xfrm>
            <a:off x="843325" y="2362825"/>
            <a:ext cx="3852000" cy="82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34" name="Google Shape;234;p26"/>
          <p:cNvSpPr/>
          <p:nvPr/>
        </p:nvSpPr>
        <p:spPr>
          <a:xfrm rot="-1582659">
            <a:off x="56434" y="2752766"/>
            <a:ext cx="820418" cy="44636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idx="1" type="subTitle"/>
          </p:nvPr>
        </p:nvSpPr>
        <p:spPr>
          <a:xfrm>
            <a:off x="1726475" y="3693550"/>
            <a:ext cx="4197000" cy="22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April  2025</a:t>
            </a:r>
            <a:endParaRPr/>
          </a:p>
        </p:txBody>
      </p:sp>
      <p:sp>
        <p:nvSpPr>
          <p:cNvPr id="240" name="Google Shape;240;p27"/>
          <p:cNvSpPr txBox="1"/>
          <p:nvPr/>
        </p:nvSpPr>
        <p:spPr>
          <a:xfrm>
            <a:off x="1072825" y="2560050"/>
            <a:ext cx="732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73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Powering Continuous Innovation</a:t>
            </a:r>
            <a:endParaRPr b="1" sz="2200">
              <a:solidFill>
                <a:srgbClr val="FF73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41" name="Google Shape;241;p27"/>
          <p:cNvSpPr txBox="1"/>
          <p:nvPr>
            <p:ph type="ctrTitle"/>
          </p:nvPr>
        </p:nvSpPr>
        <p:spPr>
          <a:xfrm>
            <a:off x="1072825" y="2003900"/>
            <a:ext cx="7321800" cy="646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WSO2 Integration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705825" y="380525"/>
            <a:ext cx="43905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 any integration challenge</a:t>
            </a:r>
            <a:endParaRPr/>
          </a:p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28"/>
          <p:cNvPicPr preferRelativeResize="0"/>
          <p:nvPr/>
        </p:nvPicPr>
        <p:blipFill rotWithShape="1">
          <a:blip r:embed="rId3">
            <a:alphaModFix/>
          </a:blip>
          <a:srcRect b="0" l="2290" r="2290" t="0"/>
          <a:stretch/>
        </p:blipFill>
        <p:spPr>
          <a:xfrm>
            <a:off x="0" y="2892900"/>
            <a:ext cx="4859725" cy="225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717750" y="1006875"/>
            <a:ext cx="4378500" cy="114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400"/>
              <a:t>Out of the box support to connect anything—APIs, systems, databases, AI agents— across any environment and protocol with 100% enterprise integration pattern (EIP) compliance.</a:t>
            </a:r>
            <a:endParaRPr sz="1400"/>
          </a:p>
        </p:txBody>
      </p:sp>
      <p:sp>
        <p:nvSpPr>
          <p:cNvPr id="250" name="Google Shape;250;p28"/>
          <p:cNvSpPr/>
          <p:nvPr/>
        </p:nvSpPr>
        <p:spPr>
          <a:xfrm>
            <a:off x="5173725" y="199050"/>
            <a:ext cx="3455400" cy="4745400"/>
          </a:xfrm>
          <a:prstGeom prst="roundRect">
            <a:avLst>
              <a:gd fmla="val 5919" name="adj"/>
            </a:avLst>
          </a:prstGeom>
          <a:noFill/>
          <a:ln cap="flat" cmpd="sng" w="9525">
            <a:solidFill>
              <a:srgbClr val="11111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5283225" y="2255400"/>
            <a:ext cx="32364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Integrations as APIs</a:t>
            </a:r>
            <a:endParaRPr sz="1400">
              <a:solidFill>
                <a:schemeClr val="accent1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1111"/>
                </a:solidFill>
              </a:rPr>
              <a:t>Use API requests to trigger your integrations in real-time.</a:t>
            </a:r>
            <a:endParaRPr sz="1300">
              <a:solidFill>
                <a:srgbClr val="111111"/>
              </a:solidFill>
            </a:endParaRPr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5283225" y="287750"/>
            <a:ext cx="32364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Automations</a:t>
            </a:r>
            <a:endParaRPr sz="1400">
              <a:solidFill>
                <a:srgbClr val="11111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1111"/>
                </a:solidFill>
              </a:rPr>
              <a:t>Automatically trigger your integrations based on a predefined schedule.</a:t>
            </a:r>
            <a:endParaRPr sz="1300">
              <a:solidFill>
                <a:srgbClr val="111111"/>
              </a:solidFill>
            </a:endParaRPr>
          </a:p>
        </p:txBody>
      </p:sp>
      <p:sp>
        <p:nvSpPr>
          <p:cNvPr id="253" name="Google Shape;253;p28"/>
          <p:cNvSpPr txBox="1"/>
          <p:nvPr>
            <p:ph idx="1" type="body"/>
          </p:nvPr>
        </p:nvSpPr>
        <p:spPr>
          <a:xfrm>
            <a:off x="5283225" y="3124150"/>
            <a:ext cx="32364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Event-based Integrations</a:t>
            </a:r>
            <a:endParaRPr sz="1400">
              <a:solidFill>
                <a:srgbClr val="11111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1111"/>
                </a:solidFill>
              </a:rPr>
              <a:t>Trigger your integrations based on events.</a:t>
            </a:r>
            <a:endParaRPr sz="1300">
              <a:solidFill>
                <a:srgbClr val="111111"/>
              </a:solidFill>
            </a:endParaRPr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5283225" y="3992925"/>
            <a:ext cx="32364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File-based Integrations</a:t>
            </a:r>
            <a:endParaRPr sz="1400">
              <a:solidFill>
                <a:srgbClr val="11111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1111"/>
                </a:solidFill>
              </a:rPr>
              <a:t>Trigger your integrations based on the availability of files in a location.</a:t>
            </a:r>
            <a:endParaRPr sz="1300">
              <a:solidFill>
                <a:srgbClr val="111111"/>
              </a:solidFill>
            </a:endParaRPr>
          </a:p>
        </p:txBody>
      </p:sp>
      <p:sp>
        <p:nvSpPr>
          <p:cNvPr id="255" name="Google Shape;255;p28"/>
          <p:cNvSpPr txBox="1"/>
          <p:nvPr>
            <p:ph idx="1" type="body"/>
          </p:nvPr>
        </p:nvSpPr>
        <p:spPr>
          <a:xfrm>
            <a:off x="5283225" y="1156525"/>
            <a:ext cx="32364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AI Agents</a:t>
            </a:r>
            <a:endParaRPr sz="1400">
              <a:solidFill>
                <a:srgbClr val="11111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1111"/>
                </a:solidFill>
              </a:rPr>
              <a:t>AI Agents that can reason and plan with GenAI models, leverage available knowledge, and call available tools.</a:t>
            </a:r>
            <a:endParaRPr sz="1300">
              <a:solidFill>
                <a:srgbClr val="11111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475" y="1813800"/>
            <a:ext cx="3616138" cy="29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>
            <p:ph type="title"/>
          </p:nvPr>
        </p:nvSpPr>
        <p:spPr>
          <a:xfrm>
            <a:off x="705825" y="380525"/>
            <a:ext cx="5532000" cy="435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WSO2 Integration Platform</a:t>
            </a:r>
            <a:endParaRPr/>
          </a:p>
        </p:txBody>
      </p:sp>
      <p:sp>
        <p:nvSpPr>
          <p:cNvPr id="262" name="Google Shape;262;p29"/>
          <p:cNvSpPr txBox="1"/>
          <p:nvPr>
            <p:ph idx="12" type="sldNum"/>
          </p:nvPr>
        </p:nvSpPr>
        <p:spPr>
          <a:xfrm>
            <a:off x="8727878" y="4838000"/>
            <a:ext cx="369300" cy="24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3" name="Google Shape;263;p29"/>
          <p:cNvGrpSpPr/>
          <p:nvPr/>
        </p:nvGrpSpPr>
        <p:grpSpPr>
          <a:xfrm>
            <a:off x="705825" y="1179350"/>
            <a:ext cx="5532000" cy="3488200"/>
            <a:chOff x="705825" y="1179350"/>
            <a:chExt cx="5532000" cy="3488200"/>
          </a:xfrm>
        </p:grpSpPr>
        <p:sp>
          <p:nvSpPr>
            <p:cNvPr id="264" name="Google Shape;264;p29"/>
            <p:cNvSpPr/>
            <p:nvPr/>
          </p:nvSpPr>
          <p:spPr>
            <a:xfrm>
              <a:off x="705825" y="1179350"/>
              <a:ext cx="5532000" cy="594300"/>
            </a:xfrm>
            <a:prstGeom prst="roundRect">
              <a:avLst>
                <a:gd fmla="val 7261" name="adj"/>
              </a:avLst>
            </a:prstGeom>
            <a:solidFill>
              <a:srgbClr val="F7F8F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274300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265" name="Google Shape;265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5200" y="1325688"/>
              <a:ext cx="3122925" cy="30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9"/>
            <p:cNvSpPr/>
            <p:nvPr/>
          </p:nvSpPr>
          <p:spPr>
            <a:xfrm>
              <a:off x="705825" y="1897500"/>
              <a:ext cx="5532000" cy="594300"/>
            </a:xfrm>
            <a:prstGeom prst="roundRect">
              <a:avLst>
                <a:gd fmla="val 8298" name="adj"/>
              </a:avLst>
            </a:prstGeom>
            <a:solidFill>
              <a:srgbClr val="F7F8F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274300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267" name="Google Shape;267;p29" title="ballerina-icon-teal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55514" y="1988910"/>
              <a:ext cx="230429" cy="41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9" title="ballerina-swan-lake-logo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53049" y="1988910"/>
              <a:ext cx="1341424" cy="411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29"/>
            <p:cNvSpPr/>
            <p:nvPr/>
          </p:nvSpPr>
          <p:spPr>
            <a:xfrm>
              <a:off x="705825" y="2615650"/>
              <a:ext cx="5532000" cy="594300"/>
            </a:xfrm>
            <a:prstGeom prst="roundRect">
              <a:avLst>
                <a:gd fmla="val 6224" name="adj"/>
              </a:avLst>
            </a:prstGeom>
            <a:solidFill>
              <a:srgbClr val="F7F8F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554475" spcFirstLastPara="1" rIns="91425" wrap="square" tIns="91425">
              <a:noAutofit/>
            </a:bodyPr>
            <a:lstStyle/>
            <a:p>
              <a:pPr indent="0" lvl="0" marL="45720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270" name="Google Shape;270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8225" y="2729920"/>
              <a:ext cx="665017" cy="3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29"/>
            <p:cNvSpPr txBox="1"/>
            <p:nvPr/>
          </p:nvSpPr>
          <p:spPr>
            <a:xfrm>
              <a:off x="1753049" y="2697250"/>
              <a:ext cx="3409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Integration Control Plane</a:t>
              </a:r>
              <a:endParaRPr sz="16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705825" y="3344450"/>
              <a:ext cx="5532000" cy="594300"/>
            </a:xfrm>
            <a:prstGeom prst="roundRect">
              <a:avLst>
                <a:gd fmla="val 6224" name="adj"/>
              </a:avLst>
            </a:prstGeom>
            <a:solidFill>
              <a:srgbClr val="F7F8F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554475" spcFirstLastPara="1" rIns="91425" wrap="square" tIns="91425">
              <a:noAutofit/>
            </a:bodyPr>
            <a:lstStyle/>
            <a:p>
              <a:pPr indent="0" lvl="0" marL="45720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(Dev Tools)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273" name="Google Shape;273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64998" y="3435860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29"/>
            <p:cNvSpPr txBox="1"/>
            <p:nvPr/>
          </p:nvSpPr>
          <p:spPr>
            <a:xfrm>
              <a:off x="1753049" y="3333800"/>
              <a:ext cx="3409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Extensions for </a:t>
              </a:r>
              <a:r>
                <a:rPr lang="en" sz="16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VS</a:t>
              </a:r>
              <a:r>
                <a:rPr lang="en" sz="16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 Code</a:t>
              </a:r>
              <a:br>
                <a:rPr lang="en" sz="16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</a:br>
              <a:r>
                <a:rPr lang="en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(MI and Ballerina)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705825" y="4073250"/>
              <a:ext cx="5532000" cy="594300"/>
            </a:xfrm>
            <a:prstGeom prst="roundRect">
              <a:avLst>
                <a:gd fmla="val 6224" name="adj"/>
              </a:avLst>
            </a:prstGeom>
            <a:solidFill>
              <a:srgbClr val="F7F8F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554475" spcFirstLastPara="1" rIns="91425" wrap="square" tIns="91425">
              <a:noAutofit/>
            </a:bodyPr>
            <a:lstStyle/>
            <a:p>
              <a:pPr indent="0" lvl="0" marL="45720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sp>
          <p:nvSpPr>
            <p:cNvPr id="276" name="Google Shape;276;p29"/>
            <p:cNvSpPr txBox="1"/>
            <p:nvPr/>
          </p:nvSpPr>
          <p:spPr>
            <a:xfrm>
              <a:off x="1767075" y="4154850"/>
              <a:ext cx="438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CLI Tools</a:t>
              </a:r>
              <a:endParaRPr b="1" sz="1600"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277" name="Google Shape;277;p29"/>
            <p:cNvPicPr preferRelativeResize="0"/>
            <p:nvPr/>
          </p:nvPicPr>
          <p:blipFill rotWithShape="1">
            <a:blip r:embed="rId9">
              <a:alphaModFix/>
            </a:blip>
            <a:srcRect b="19758" l="12678" r="13520" t="19764"/>
            <a:stretch/>
          </p:blipFill>
          <p:spPr>
            <a:xfrm>
              <a:off x="1047575" y="4187525"/>
              <a:ext cx="446314" cy="36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29"/>
          <p:cNvSpPr/>
          <p:nvPr/>
        </p:nvSpPr>
        <p:spPr>
          <a:xfrm>
            <a:off x="843325" y="1215600"/>
            <a:ext cx="3525300" cy="51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79" name="Google Shape;279;p29"/>
          <p:cNvSpPr/>
          <p:nvPr/>
        </p:nvSpPr>
        <p:spPr>
          <a:xfrm rot="-1582659">
            <a:off x="56434" y="1457366"/>
            <a:ext cx="820418" cy="44636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843325" y="3395010"/>
            <a:ext cx="3525300" cy="51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81" name="Google Shape;281;p29"/>
          <p:cNvSpPr/>
          <p:nvPr/>
        </p:nvSpPr>
        <p:spPr>
          <a:xfrm rot="-1582659">
            <a:off x="56434" y="3636776"/>
            <a:ext cx="820418" cy="44636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SO2">
  <a:themeElements>
    <a:clrScheme name="Custom 347">
      <a:dk1>
        <a:srgbClr val="000000"/>
      </a:dk1>
      <a:lt1>
        <a:srgbClr val="465867"/>
      </a:lt1>
      <a:dk2>
        <a:srgbClr val="212A32"/>
      </a:dk2>
      <a:lt2>
        <a:srgbClr val="ECECEC"/>
      </a:lt2>
      <a:accent1>
        <a:srgbClr val="FF7300"/>
      </a:accent1>
      <a:accent2>
        <a:srgbClr val="FFC808"/>
      </a:accent2>
      <a:accent3>
        <a:srgbClr val="D7E2DE"/>
      </a:accent3>
      <a:accent4>
        <a:srgbClr val="D8D6D2"/>
      </a:accent4>
      <a:accent5>
        <a:srgbClr val="979593"/>
      </a:accent5>
      <a:accent6>
        <a:srgbClr val="FFFFFF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